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9144000" cy="6858000"/>
  <p:notesSz cx="9144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423163"/>
            <a:ext cx="359473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9144000" y="0"/>
                </a:moveTo>
                <a:lnTo>
                  <a:pt x="0" y="0"/>
                </a:ln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6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423163"/>
            <a:ext cx="826770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3675" y="1590547"/>
            <a:ext cx="7918450" cy="2741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BFBFB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Relationship Id="rId3" Type="http://schemas.openxmlformats.org/officeDocument/2006/relationships/image" Target="../media/image53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60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61.jp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66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68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9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9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kingmaps.net/2007/08/28/perceptual-scaling-of-map-symbols/" TargetMode="External"/><Relationship Id="rId3" Type="http://schemas.openxmlformats.org/officeDocument/2006/relationships/image" Target="../media/image78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jp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Relationship Id="rId4" Type="http://schemas.openxmlformats.org/officeDocument/2006/relationships/image" Target="../media/image2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85800" y="3398520"/>
            <a:ext cx="7848600" cy="1905"/>
          </a:xfrm>
          <a:custGeom>
            <a:avLst/>
            <a:gdLst/>
            <a:ahLst/>
            <a:cxnLst/>
            <a:rect l="l" t="t" r="r" b="b"/>
            <a:pathLst>
              <a:path w="7848600" h="1904">
                <a:moveTo>
                  <a:pt x="0" y="0"/>
                </a:moveTo>
                <a:lnTo>
                  <a:pt x="7848600" y="1588"/>
                </a:lnTo>
              </a:path>
            </a:pathLst>
          </a:custGeom>
          <a:ln w="19050">
            <a:solidFill>
              <a:srgbClr val="00265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1764284"/>
            <a:ext cx="641350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5"/>
              <a:t>LECTURE</a:t>
            </a:r>
            <a:r>
              <a:rPr dirty="0" sz="2400" spc="-155"/>
              <a:t> </a:t>
            </a:r>
            <a:r>
              <a:rPr dirty="0" sz="2400" spc="-25"/>
              <a:t>02:</a:t>
            </a:r>
            <a:endParaRPr sz="2400"/>
          </a:p>
          <a:p>
            <a:pPr marL="12700" marR="5080">
              <a:lnSpc>
                <a:spcPts val="4300"/>
              </a:lnSpc>
              <a:spcBef>
                <a:spcPts val="140"/>
              </a:spcBef>
            </a:pPr>
            <a:r>
              <a:rPr dirty="0" spc="-140"/>
              <a:t>MENTAL</a:t>
            </a:r>
            <a:r>
              <a:rPr dirty="0" spc="-300"/>
              <a:t> </a:t>
            </a:r>
            <a:r>
              <a:rPr dirty="0" spc="-105"/>
              <a:t>MODELS</a:t>
            </a:r>
            <a:r>
              <a:rPr dirty="0" spc="-370"/>
              <a:t> </a:t>
            </a:r>
            <a:r>
              <a:rPr dirty="0" spc="-95"/>
              <a:t>AND</a:t>
            </a:r>
            <a:r>
              <a:rPr dirty="0" spc="-165"/>
              <a:t> </a:t>
            </a:r>
            <a:r>
              <a:rPr dirty="0" spc="-65"/>
              <a:t>VISUAL </a:t>
            </a:r>
            <a:r>
              <a:rPr dirty="0" spc="-10"/>
              <a:t>PERCEPTION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64540" y="3526028"/>
            <a:ext cx="2518410" cy="1202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February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23,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2021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SDS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235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114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Analytics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2" y="1146096"/>
            <a:ext cx="6314717" cy="57119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Information</a:t>
            </a:r>
            <a:r>
              <a:rPr dirty="0" spc="-175"/>
              <a:t> </a:t>
            </a:r>
            <a:r>
              <a:rPr dirty="0" spc="-90"/>
              <a:t>overload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821939" y="2611628"/>
            <a:ext cx="5662295" cy="21685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94310" marR="548640" indent="-181610">
              <a:lnSpc>
                <a:spcPct val="100800"/>
              </a:lnSpc>
              <a:spcBef>
                <a:spcPts val="75"/>
              </a:spcBef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exposed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huge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amounts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of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information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all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20"/>
              </a:spcBef>
              <a:buClr>
                <a:srgbClr val="93A299"/>
              </a:buClr>
              <a:buFont typeface="Arial"/>
              <a:buChar char="•"/>
            </a:pPr>
            <a:endParaRPr sz="2400">
              <a:latin typeface="Arial"/>
              <a:cs typeface="Arial"/>
            </a:endParaRPr>
          </a:p>
          <a:p>
            <a:pPr marL="194310" marR="5080" indent="-181610">
              <a:lnSpc>
                <a:spcPct val="100800"/>
              </a:lnSpc>
              <a:buClr>
                <a:srgbClr val="93A299"/>
              </a:buClr>
              <a:buSzPct val="83333"/>
              <a:buChar char="•"/>
              <a:tabLst>
                <a:tab pos="19558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much,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fact,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can’t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process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it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all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fast</a:t>
            </a:r>
            <a:r>
              <a:rPr dirty="0" sz="24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enough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2" y="1146096"/>
            <a:ext cx="6314717" cy="57119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Mental</a:t>
            </a:r>
            <a:r>
              <a:rPr dirty="0" spc="-195"/>
              <a:t> </a:t>
            </a:r>
            <a:r>
              <a:rPr dirty="0" spc="-95"/>
              <a:t>models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821939" y="2611628"/>
            <a:ext cx="5772150" cy="11258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400" spc="-125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cope,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construct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mental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models: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abstracted,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simplified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versions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world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more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manageable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2743200" y="3200400"/>
            <a:ext cx="3890645" cy="3231515"/>
            <a:chOff x="2743200" y="3200400"/>
            <a:chExt cx="3890645" cy="323151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200" y="3200400"/>
              <a:ext cx="3890392" cy="323102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280170" y="6073447"/>
              <a:ext cx="1677035" cy="0"/>
            </a:xfrm>
            <a:custGeom>
              <a:avLst/>
              <a:gdLst/>
              <a:ahLst/>
              <a:cxnLst/>
              <a:rect l="l" t="t" r="r" b="b"/>
              <a:pathLst>
                <a:path w="1677035" h="0">
                  <a:moveTo>
                    <a:pt x="0" y="0"/>
                  </a:moveTo>
                  <a:lnTo>
                    <a:pt x="1676708" y="0"/>
                  </a:lnTo>
                </a:path>
              </a:pathLst>
            </a:custGeom>
            <a:ln w="71596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Mental</a:t>
            </a:r>
            <a:r>
              <a:rPr dirty="0" spc="-195"/>
              <a:t> </a:t>
            </a:r>
            <a:r>
              <a:rPr dirty="0" spc="-95"/>
              <a:t>models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52400" y="1219200"/>
            <a:ext cx="8970645" cy="5638800"/>
            <a:chOff x="152400" y="1219200"/>
            <a:chExt cx="8970645" cy="56388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3232" y="1594103"/>
              <a:ext cx="4599432" cy="442886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219200"/>
              <a:ext cx="4176624" cy="5638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00" y="4876800"/>
              <a:ext cx="1173479" cy="15290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200" y="2057400"/>
              <a:ext cx="965200" cy="10058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200" y="4343400"/>
              <a:ext cx="1036320" cy="812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0" y="3124200"/>
              <a:ext cx="833120" cy="10566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0000" y="1219200"/>
              <a:ext cx="822960" cy="99567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4858727" y="3067812"/>
            <a:ext cx="3994785" cy="1491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0925">
              <a:lnSpc>
                <a:spcPct val="100000"/>
              </a:lnSpc>
              <a:spcBef>
                <a:spcPts val="100"/>
              </a:spcBef>
            </a:pPr>
            <a:r>
              <a:rPr dirty="0" sz="3200" spc="-10" b="1">
                <a:solidFill>
                  <a:srgbClr val="003470"/>
                </a:solidFill>
                <a:latin typeface="Arial"/>
                <a:cs typeface="Arial"/>
              </a:rPr>
              <a:t>Question:</a:t>
            </a:r>
            <a:endParaRPr sz="3200">
              <a:latin typeface="Arial"/>
              <a:cs typeface="Arial"/>
            </a:endParaRPr>
          </a:p>
          <a:p>
            <a:pPr marL="12700" marR="5080" indent="134620">
              <a:lnSpc>
                <a:spcPts val="3790"/>
              </a:lnSpc>
              <a:spcBef>
                <a:spcPts val="220"/>
              </a:spcBef>
            </a:pP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32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do</a:t>
            </a:r>
            <a:r>
              <a:rPr dirty="0" sz="32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32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003470"/>
                </a:solidFill>
                <a:latin typeface="Arial"/>
                <a:cs typeface="Arial"/>
              </a:rPr>
              <a:t>manage </a:t>
            </a: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3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navigate</a:t>
            </a:r>
            <a:r>
              <a:rPr dirty="0" sz="3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3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003470"/>
                </a:solidFill>
                <a:latin typeface="Arial"/>
                <a:cs typeface="Arial"/>
              </a:rPr>
              <a:t>world?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The</a:t>
            </a:r>
            <a:r>
              <a:rPr dirty="0" spc="-190"/>
              <a:t> </a:t>
            </a:r>
            <a:r>
              <a:rPr dirty="0" spc="-95"/>
              <a:t>“gestalt</a:t>
            </a:r>
            <a:r>
              <a:rPr dirty="0" spc="-185"/>
              <a:t> </a:t>
            </a:r>
            <a:r>
              <a:rPr dirty="0" spc="-105"/>
              <a:t>effect”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334579"/>
            <a:ext cx="8207770" cy="311580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35940" y="4897628"/>
            <a:ext cx="778383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Our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brain’s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ability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generate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whole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forms,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instead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just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collections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unrelated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elements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1.</a:t>
            </a:r>
            <a:r>
              <a:rPr dirty="0" spc="-210"/>
              <a:t> </a:t>
            </a:r>
            <a:r>
              <a:rPr dirty="0" spc="-100"/>
              <a:t>Reification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119308" y="6430771"/>
            <a:ext cx="4946015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711835">
              <a:lnSpc>
                <a:spcPts val="1390"/>
              </a:lnSpc>
              <a:spcBef>
                <a:spcPts val="185"/>
              </a:spcBef>
            </a:pP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Demonstration</a:t>
            </a:r>
            <a:r>
              <a:rPr dirty="0" sz="1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reification</a:t>
            </a:r>
            <a:r>
              <a:rPr dirty="0" sz="1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1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perception</a:t>
            </a:r>
            <a:r>
              <a:rPr dirty="0" sz="1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from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Lehar</a:t>
            </a:r>
            <a:r>
              <a:rPr dirty="0" sz="1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S.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3470"/>
                </a:solidFill>
                <a:latin typeface="Arial"/>
                <a:cs typeface="Arial"/>
              </a:rPr>
              <a:t>(2003)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1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World</a:t>
            </a:r>
            <a:r>
              <a:rPr dirty="0" sz="1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1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Head,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Lawrence</a:t>
            </a:r>
            <a:r>
              <a:rPr dirty="0" sz="1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Erlbaum,</a:t>
            </a:r>
            <a:r>
              <a:rPr dirty="0" sz="12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Mahwah,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NJ.</a:t>
            </a:r>
            <a:r>
              <a:rPr dirty="0" sz="12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p.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52,</a:t>
            </a:r>
            <a:r>
              <a:rPr dirty="0" sz="12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Fig.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3.3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965963" y="1809123"/>
            <a:ext cx="3361054" cy="3434715"/>
            <a:chOff x="2965963" y="1809123"/>
            <a:chExt cx="3361054" cy="343471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0453" y="2020530"/>
              <a:ext cx="3175675" cy="29033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5963" y="1809123"/>
              <a:ext cx="3360696" cy="3434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2.</a:t>
            </a:r>
            <a:r>
              <a:rPr dirty="0" spc="-210"/>
              <a:t> </a:t>
            </a:r>
            <a:r>
              <a:rPr dirty="0" spc="-100"/>
              <a:t>Emergence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050286" y="1333500"/>
            <a:ext cx="7044055" cy="4927600"/>
            <a:chOff x="1050286" y="1333500"/>
            <a:chExt cx="7044055" cy="49276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386" y="1371600"/>
              <a:ext cx="6967227" cy="485115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69336" y="1352550"/>
              <a:ext cx="7005955" cy="4889500"/>
            </a:xfrm>
            <a:custGeom>
              <a:avLst/>
              <a:gdLst/>
              <a:ahLst/>
              <a:cxnLst/>
              <a:rect l="l" t="t" r="r" b="b"/>
              <a:pathLst>
                <a:path w="7005955" h="4889500">
                  <a:moveTo>
                    <a:pt x="0" y="0"/>
                  </a:moveTo>
                  <a:lnTo>
                    <a:pt x="7005328" y="0"/>
                  </a:lnTo>
                  <a:lnTo>
                    <a:pt x="7005328" y="4889253"/>
                  </a:lnTo>
                  <a:lnTo>
                    <a:pt x="0" y="488925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4363" y="4162399"/>
              <a:ext cx="465918" cy="1409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2787" y="3376597"/>
              <a:ext cx="1253422" cy="149708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340729" y="2566809"/>
              <a:ext cx="626110" cy="597535"/>
            </a:xfrm>
            <a:custGeom>
              <a:avLst/>
              <a:gdLst/>
              <a:ahLst/>
              <a:cxnLst/>
              <a:rect l="l" t="t" r="r" b="b"/>
              <a:pathLst>
                <a:path w="626109" h="597535">
                  <a:moveTo>
                    <a:pt x="587235" y="28803"/>
                  </a:moveTo>
                  <a:lnTo>
                    <a:pt x="587006" y="28803"/>
                  </a:lnTo>
                  <a:lnTo>
                    <a:pt x="586892" y="29083"/>
                  </a:lnTo>
                  <a:lnTo>
                    <a:pt x="587235" y="28803"/>
                  </a:lnTo>
                  <a:close/>
                </a:path>
                <a:path w="626109" h="597535">
                  <a:moveTo>
                    <a:pt x="604354" y="15506"/>
                  </a:moveTo>
                  <a:lnTo>
                    <a:pt x="598335" y="3568"/>
                  </a:lnTo>
                  <a:lnTo>
                    <a:pt x="597852" y="2616"/>
                  </a:lnTo>
                  <a:lnTo>
                    <a:pt x="596684" y="2222"/>
                  </a:lnTo>
                  <a:lnTo>
                    <a:pt x="590029" y="0"/>
                  </a:lnTo>
                  <a:lnTo>
                    <a:pt x="585165" y="2413"/>
                  </a:lnTo>
                  <a:lnTo>
                    <a:pt x="585025" y="2425"/>
                  </a:lnTo>
                  <a:lnTo>
                    <a:pt x="585025" y="28702"/>
                  </a:lnTo>
                  <a:lnTo>
                    <a:pt x="584403" y="28803"/>
                  </a:lnTo>
                  <a:lnTo>
                    <a:pt x="583704" y="28803"/>
                  </a:lnTo>
                  <a:lnTo>
                    <a:pt x="585025" y="28702"/>
                  </a:lnTo>
                  <a:lnTo>
                    <a:pt x="585025" y="2425"/>
                  </a:lnTo>
                  <a:lnTo>
                    <a:pt x="582650" y="2616"/>
                  </a:lnTo>
                  <a:lnTo>
                    <a:pt x="582841" y="2616"/>
                  </a:lnTo>
                  <a:lnTo>
                    <a:pt x="580847" y="2933"/>
                  </a:lnTo>
                  <a:lnTo>
                    <a:pt x="561975" y="21107"/>
                  </a:lnTo>
                  <a:lnTo>
                    <a:pt x="561682" y="21755"/>
                  </a:lnTo>
                  <a:lnTo>
                    <a:pt x="561289" y="22415"/>
                  </a:lnTo>
                  <a:lnTo>
                    <a:pt x="557822" y="29083"/>
                  </a:lnTo>
                  <a:lnTo>
                    <a:pt x="554532" y="34683"/>
                  </a:lnTo>
                  <a:lnTo>
                    <a:pt x="550710" y="40563"/>
                  </a:lnTo>
                  <a:lnTo>
                    <a:pt x="544766" y="49657"/>
                  </a:lnTo>
                  <a:lnTo>
                    <a:pt x="539356" y="57581"/>
                  </a:lnTo>
                  <a:lnTo>
                    <a:pt x="533704" y="65366"/>
                  </a:lnTo>
                  <a:lnTo>
                    <a:pt x="525907" y="76517"/>
                  </a:lnTo>
                  <a:lnTo>
                    <a:pt x="523367" y="80391"/>
                  </a:lnTo>
                  <a:lnTo>
                    <a:pt x="520522" y="84861"/>
                  </a:lnTo>
                  <a:lnTo>
                    <a:pt x="520166" y="85356"/>
                  </a:lnTo>
                  <a:lnTo>
                    <a:pt x="519709" y="85877"/>
                  </a:lnTo>
                  <a:lnTo>
                    <a:pt x="508241" y="100203"/>
                  </a:lnTo>
                  <a:lnTo>
                    <a:pt x="508025" y="100507"/>
                  </a:lnTo>
                  <a:lnTo>
                    <a:pt x="493433" y="116890"/>
                  </a:lnTo>
                  <a:lnTo>
                    <a:pt x="484073" y="126974"/>
                  </a:lnTo>
                  <a:lnTo>
                    <a:pt x="477113" y="134277"/>
                  </a:lnTo>
                  <a:lnTo>
                    <a:pt x="470242" y="141147"/>
                  </a:lnTo>
                  <a:lnTo>
                    <a:pt x="462622" y="148412"/>
                  </a:lnTo>
                  <a:lnTo>
                    <a:pt x="454164" y="157226"/>
                  </a:lnTo>
                  <a:lnTo>
                    <a:pt x="445389" y="166001"/>
                  </a:lnTo>
                  <a:lnTo>
                    <a:pt x="437248" y="173774"/>
                  </a:lnTo>
                  <a:lnTo>
                    <a:pt x="429577" y="181483"/>
                  </a:lnTo>
                  <a:lnTo>
                    <a:pt x="429285" y="181762"/>
                  </a:lnTo>
                  <a:lnTo>
                    <a:pt x="428929" y="182054"/>
                  </a:lnTo>
                  <a:lnTo>
                    <a:pt x="421220" y="188874"/>
                  </a:lnTo>
                  <a:lnTo>
                    <a:pt x="413524" y="194830"/>
                  </a:lnTo>
                  <a:lnTo>
                    <a:pt x="396963" y="207073"/>
                  </a:lnTo>
                  <a:lnTo>
                    <a:pt x="388696" y="213093"/>
                  </a:lnTo>
                  <a:lnTo>
                    <a:pt x="379628" y="220294"/>
                  </a:lnTo>
                  <a:lnTo>
                    <a:pt x="371944" y="226936"/>
                  </a:lnTo>
                  <a:lnTo>
                    <a:pt x="363474" y="233629"/>
                  </a:lnTo>
                  <a:lnTo>
                    <a:pt x="354812" y="240131"/>
                  </a:lnTo>
                  <a:lnTo>
                    <a:pt x="345795" y="247332"/>
                  </a:lnTo>
                  <a:lnTo>
                    <a:pt x="316814" y="274091"/>
                  </a:lnTo>
                  <a:lnTo>
                    <a:pt x="310070" y="281533"/>
                  </a:lnTo>
                  <a:lnTo>
                    <a:pt x="306158" y="285623"/>
                  </a:lnTo>
                  <a:lnTo>
                    <a:pt x="303034" y="288925"/>
                  </a:lnTo>
                  <a:lnTo>
                    <a:pt x="302729" y="289229"/>
                  </a:lnTo>
                  <a:lnTo>
                    <a:pt x="300177" y="291541"/>
                  </a:lnTo>
                  <a:lnTo>
                    <a:pt x="295668" y="295732"/>
                  </a:lnTo>
                  <a:lnTo>
                    <a:pt x="295236" y="296087"/>
                  </a:lnTo>
                  <a:lnTo>
                    <a:pt x="294665" y="296494"/>
                  </a:lnTo>
                  <a:lnTo>
                    <a:pt x="286054" y="303072"/>
                  </a:lnTo>
                  <a:lnTo>
                    <a:pt x="285661" y="303352"/>
                  </a:lnTo>
                  <a:lnTo>
                    <a:pt x="258000" y="322630"/>
                  </a:lnTo>
                  <a:lnTo>
                    <a:pt x="249123" y="329006"/>
                  </a:lnTo>
                  <a:lnTo>
                    <a:pt x="213664" y="349808"/>
                  </a:lnTo>
                  <a:lnTo>
                    <a:pt x="178066" y="364083"/>
                  </a:lnTo>
                  <a:lnTo>
                    <a:pt x="177114" y="364477"/>
                  </a:lnTo>
                  <a:lnTo>
                    <a:pt x="166687" y="369328"/>
                  </a:lnTo>
                  <a:lnTo>
                    <a:pt x="156616" y="374370"/>
                  </a:lnTo>
                  <a:lnTo>
                    <a:pt x="147193" y="379234"/>
                  </a:lnTo>
                  <a:lnTo>
                    <a:pt x="146824" y="379463"/>
                  </a:lnTo>
                  <a:lnTo>
                    <a:pt x="146443" y="379641"/>
                  </a:lnTo>
                  <a:lnTo>
                    <a:pt x="145935" y="379844"/>
                  </a:lnTo>
                  <a:lnTo>
                    <a:pt x="125615" y="388670"/>
                  </a:lnTo>
                  <a:lnTo>
                    <a:pt x="102196" y="397167"/>
                  </a:lnTo>
                  <a:lnTo>
                    <a:pt x="69176" y="409867"/>
                  </a:lnTo>
                  <a:lnTo>
                    <a:pt x="59182" y="413575"/>
                  </a:lnTo>
                  <a:lnTo>
                    <a:pt x="48742" y="417893"/>
                  </a:lnTo>
                  <a:lnTo>
                    <a:pt x="48069" y="418198"/>
                  </a:lnTo>
                  <a:lnTo>
                    <a:pt x="18897" y="432244"/>
                  </a:lnTo>
                  <a:lnTo>
                    <a:pt x="2946" y="439356"/>
                  </a:lnTo>
                  <a:lnTo>
                    <a:pt x="0" y="447103"/>
                  </a:lnTo>
                  <a:lnTo>
                    <a:pt x="3911" y="455841"/>
                  </a:lnTo>
                  <a:lnTo>
                    <a:pt x="6045" y="460324"/>
                  </a:lnTo>
                  <a:lnTo>
                    <a:pt x="13601" y="463232"/>
                  </a:lnTo>
                  <a:lnTo>
                    <a:pt x="30276" y="455841"/>
                  </a:lnTo>
                  <a:lnTo>
                    <a:pt x="59436" y="441794"/>
                  </a:lnTo>
                  <a:lnTo>
                    <a:pt x="68757" y="437959"/>
                  </a:lnTo>
                  <a:lnTo>
                    <a:pt x="78460" y="434365"/>
                  </a:lnTo>
                  <a:lnTo>
                    <a:pt x="111150" y="421792"/>
                  </a:lnTo>
                  <a:lnTo>
                    <a:pt x="134899" y="413143"/>
                  </a:lnTo>
                  <a:lnTo>
                    <a:pt x="135636" y="412851"/>
                  </a:lnTo>
                  <a:lnTo>
                    <a:pt x="157238" y="403491"/>
                  </a:lnTo>
                  <a:lnTo>
                    <a:pt x="158051" y="403110"/>
                  </a:lnTo>
                  <a:lnTo>
                    <a:pt x="168325" y="397789"/>
                  </a:lnTo>
                  <a:lnTo>
                    <a:pt x="178079" y="392925"/>
                  </a:lnTo>
                  <a:lnTo>
                    <a:pt x="187223" y="388670"/>
                  </a:lnTo>
                  <a:lnTo>
                    <a:pt x="188264" y="388239"/>
                  </a:lnTo>
                  <a:lnTo>
                    <a:pt x="199783" y="383959"/>
                  </a:lnTo>
                  <a:lnTo>
                    <a:pt x="212140" y="379234"/>
                  </a:lnTo>
                  <a:lnTo>
                    <a:pt x="255409" y="356298"/>
                  </a:lnTo>
                  <a:lnTo>
                    <a:pt x="281851" y="337578"/>
                  </a:lnTo>
                  <a:lnTo>
                    <a:pt x="289687" y="331876"/>
                  </a:lnTo>
                  <a:lnTo>
                    <a:pt x="320700" y="308267"/>
                  </a:lnTo>
                  <a:lnTo>
                    <a:pt x="341845" y="285305"/>
                  </a:lnTo>
                  <a:lnTo>
                    <a:pt x="346379" y="280504"/>
                  </a:lnTo>
                  <a:lnTo>
                    <a:pt x="346773" y="280022"/>
                  </a:lnTo>
                  <a:lnTo>
                    <a:pt x="347332" y="279501"/>
                  </a:lnTo>
                  <a:lnTo>
                    <a:pt x="353466" y="274383"/>
                  </a:lnTo>
                  <a:lnTo>
                    <a:pt x="353872" y="274091"/>
                  </a:lnTo>
                  <a:lnTo>
                    <a:pt x="362165" y="267792"/>
                  </a:lnTo>
                  <a:lnTo>
                    <a:pt x="371170" y="260591"/>
                  </a:lnTo>
                  <a:lnTo>
                    <a:pt x="379755" y="254152"/>
                  </a:lnTo>
                  <a:lnTo>
                    <a:pt x="388835" y="246951"/>
                  </a:lnTo>
                  <a:lnTo>
                    <a:pt x="396722" y="240131"/>
                  </a:lnTo>
                  <a:lnTo>
                    <a:pt x="404964" y="233629"/>
                  </a:lnTo>
                  <a:lnTo>
                    <a:pt x="412457" y="228193"/>
                  </a:lnTo>
                  <a:lnTo>
                    <a:pt x="429323" y="215722"/>
                  </a:lnTo>
                  <a:lnTo>
                    <a:pt x="455764" y="192303"/>
                  </a:lnTo>
                  <a:lnTo>
                    <a:pt x="463689" y="184746"/>
                  </a:lnTo>
                  <a:lnTo>
                    <a:pt x="472871" y="175552"/>
                  </a:lnTo>
                  <a:lnTo>
                    <a:pt x="481520" y="166547"/>
                  </a:lnTo>
                  <a:lnTo>
                    <a:pt x="481888" y="166217"/>
                  </a:lnTo>
                  <a:lnTo>
                    <a:pt x="512813" y="134505"/>
                  </a:lnTo>
                  <a:lnTo>
                    <a:pt x="540981" y="101219"/>
                  </a:lnTo>
                  <a:lnTo>
                    <a:pt x="547611" y="91186"/>
                  </a:lnTo>
                  <a:lnTo>
                    <a:pt x="555155" y="80391"/>
                  </a:lnTo>
                  <a:lnTo>
                    <a:pt x="576961" y="48196"/>
                  </a:lnTo>
                  <a:lnTo>
                    <a:pt x="586028" y="31292"/>
                  </a:lnTo>
                  <a:lnTo>
                    <a:pt x="586778" y="29387"/>
                  </a:lnTo>
                  <a:lnTo>
                    <a:pt x="586892" y="29083"/>
                  </a:lnTo>
                  <a:lnTo>
                    <a:pt x="586435" y="29387"/>
                  </a:lnTo>
                  <a:lnTo>
                    <a:pt x="586841" y="29083"/>
                  </a:lnTo>
                  <a:lnTo>
                    <a:pt x="587006" y="28803"/>
                  </a:lnTo>
                  <a:lnTo>
                    <a:pt x="585698" y="28803"/>
                  </a:lnTo>
                  <a:lnTo>
                    <a:pt x="585558" y="28803"/>
                  </a:lnTo>
                  <a:lnTo>
                    <a:pt x="585749" y="28714"/>
                  </a:lnTo>
                  <a:lnTo>
                    <a:pt x="585927" y="28638"/>
                  </a:lnTo>
                  <a:lnTo>
                    <a:pt x="586117" y="28625"/>
                  </a:lnTo>
                  <a:lnTo>
                    <a:pt x="587095" y="28549"/>
                  </a:lnTo>
                  <a:lnTo>
                    <a:pt x="587159" y="28359"/>
                  </a:lnTo>
                  <a:lnTo>
                    <a:pt x="586181" y="28511"/>
                  </a:lnTo>
                  <a:lnTo>
                    <a:pt x="587324" y="27978"/>
                  </a:lnTo>
                  <a:lnTo>
                    <a:pt x="587184" y="28346"/>
                  </a:lnTo>
                  <a:lnTo>
                    <a:pt x="587108" y="28549"/>
                  </a:lnTo>
                  <a:lnTo>
                    <a:pt x="587654" y="28498"/>
                  </a:lnTo>
                  <a:lnTo>
                    <a:pt x="589572" y="28346"/>
                  </a:lnTo>
                  <a:lnTo>
                    <a:pt x="590994" y="27978"/>
                  </a:lnTo>
                  <a:lnTo>
                    <a:pt x="594563" y="27000"/>
                  </a:lnTo>
                  <a:lnTo>
                    <a:pt x="595312" y="26619"/>
                  </a:lnTo>
                  <a:lnTo>
                    <a:pt x="597687" y="25425"/>
                  </a:lnTo>
                  <a:lnTo>
                    <a:pt x="601751" y="23380"/>
                  </a:lnTo>
                  <a:lnTo>
                    <a:pt x="604354" y="15506"/>
                  </a:lnTo>
                  <a:close/>
                </a:path>
                <a:path w="626109" h="597535">
                  <a:moveTo>
                    <a:pt x="625881" y="36715"/>
                  </a:moveTo>
                  <a:lnTo>
                    <a:pt x="621106" y="29933"/>
                  </a:lnTo>
                  <a:lnTo>
                    <a:pt x="606882" y="27470"/>
                  </a:lnTo>
                  <a:lnTo>
                    <a:pt x="600125" y="32194"/>
                  </a:lnTo>
                  <a:lnTo>
                    <a:pt x="598855" y="39281"/>
                  </a:lnTo>
                  <a:lnTo>
                    <a:pt x="596696" y="51523"/>
                  </a:lnTo>
                  <a:lnTo>
                    <a:pt x="594601" y="63754"/>
                  </a:lnTo>
                  <a:lnTo>
                    <a:pt x="592086" y="75996"/>
                  </a:lnTo>
                  <a:lnTo>
                    <a:pt x="589838" y="89027"/>
                  </a:lnTo>
                  <a:lnTo>
                    <a:pt x="587756" y="100838"/>
                  </a:lnTo>
                  <a:lnTo>
                    <a:pt x="585241" y="113080"/>
                  </a:lnTo>
                  <a:lnTo>
                    <a:pt x="583082" y="125679"/>
                  </a:lnTo>
                  <a:lnTo>
                    <a:pt x="580567" y="137922"/>
                  </a:lnTo>
                  <a:lnTo>
                    <a:pt x="578319" y="150952"/>
                  </a:lnTo>
                  <a:lnTo>
                    <a:pt x="575843" y="164757"/>
                  </a:lnTo>
                  <a:lnTo>
                    <a:pt x="572985" y="179031"/>
                  </a:lnTo>
                  <a:lnTo>
                    <a:pt x="570407" y="193738"/>
                  </a:lnTo>
                  <a:lnTo>
                    <a:pt x="567931" y="207543"/>
                  </a:lnTo>
                  <a:lnTo>
                    <a:pt x="565442" y="220357"/>
                  </a:lnTo>
                  <a:lnTo>
                    <a:pt x="564349" y="225640"/>
                  </a:lnTo>
                  <a:lnTo>
                    <a:pt x="563118" y="231762"/>
                  </a:lnTo>
                  <a:lnTo>
                    <a:pt x="563029" y="232168"/>
                  </a:lnTo>
                  <a:lnTo>
                    <a:pt x="562889" y="232600"/>
                  </a:lnTo>
                  <a:lnTo>
                    <a:pt x="560285" y="242062"/>
                  </a:lnTo>
                  <a:lnTo>
                    <a:pt x="557250" y="252552"/>
                  </a:lnTo>
                  <a:lnTo>
                    <a:pt x="554507" y="260489"/>
                  </a:lnTo>
                  <a:lnTo>
                    <a:pt x="554494" y="260718"/>
                  </a:lnTo>
                  <a:lnTo>
                    <a:pt x="554329" y="261124"/>
                  </a:lnTo>
                  <a:lnTo>
                    <a:pt x="554253" y="261302"/>
                  </a:lnTo>
                  <a:lnTo>
                    <a:pt x="553935" y="261912"/>
                  </a:lnTo>
                  <a:lnTo>
                    <a:pt x="551002" y="268554"/>
                  </a:lnTo>
                  <a:lnTo>
                    <a:pt x="550176" y="270078"/>
                  </a:lnTo>
                  <a:lnTo>
                    <a:pt x="550545" y="269290"/>
                  </a:lnTo>
                  <a:lnTo>
                    <a:pt x="549021" y="271691"/>
                  </a:lnTo>
                  <a:lnTo>
                    <a:pt x="544830" y="278396"/>
                  </a:lnTo>
                  <a:lnTo>
                    <a:pt x="544512" y="278853"/>
                  </a:lnTo>
                  <a:lnTo>
                    <a:pt x="544093" y="279349"/>
                  </a:lnTo>
                  <a:lnTo>
                    <a:pt x="536549" y="289191"/>
                  </a:lnTo>
                  <a:lnTo>
                    <a:pt x="528916" y="299377"/>
                  </a:lnTo>
                  <a:lnTo>
                    <a:pt x="528307" y="300266"/>
                  </a:lnTo>
                  <a:lnTo>
                    <a:pt x="522185" y="309981"/>
                  </a:lnTo>
                  <a:lnTo>
                    <a:pt x="516674" y="318604"/>
                  </a:lnTo>
                  <a:lnTo>
                    <a:pt x="510552" y="327075"/>
                  </a:lnTo>
                  <a:lnTo>
                    <a:pt x="511225" y="326390"/>
                  </a:lnTo>
                  <a:lnTo>
                    <a:pt x="509981" y="327863"/>
                  </a:lnTo>
                  <a:lnTo>
                    <a:pt x="510552" y="327075"/>
                  </a:lnTo>
                  <a:lnTo>
                    <a:pt x="503491" y="334251"/>
                  </a:lnTo>
                  <a:lnTo>
                    <a:pt x="503364" y="334416"/>
                  </a:lnTo>
                  <a:lnTo>
                    <a:pt x="493864" y="343027"/>
                  </a:lnTo>
                  <a:lnTo>
                    <a:pt x="483844" y="351434"/>
                  </a:lnTo>
                  <a:lnTo>
                    <a:pt x="474560" y="358597"/>
                  </a:lnTo>
                  <a:lnTo>
                    <a:pt x="465429" y="366179"/>
                  </a:lnTo>
                  <a:lnTo>
                    <a:pt x="465074" y="366445"/>
                  </a:lnTo>
                  <a:lnTo>
                    <a:pt x="464604" y="366750"/>
                  </a:lnTo>
                  <a:lnTo>
                    <a:pt x="454990" y="373380"/>
                  </a:lnTo>
                  <a:lnTo>
                    <a:pt x="446493" y="379031"/>
                  </a:lnTo>
                  <a:lnTo>
                    <a:pt x="417512" y="397637"/>
                  </a:lnTo>
                  <a:lnTo>
                    <a:pt x="406184" y="405206"/>
                  </a:lnTo>
                  <a:lnTo>
                    <a:pt x="368706" y="432587"/>
                  </a:lnTo>
                  <a:lnTo>
                    <a:pt x="341299" y="455777"/>
                  </a:lnTo>
                  <a:lnTo>
                    <a:pt x="333667" y="461797"/>
                  </a:lnTo>
                  <a:lnTo>
                    <a:pt x="325208" y="468617"/>
                  </a:lnTo>
                  <a:lnTo>
                    <a:pt x="316433" y="475488"/>
                  </a:lnTo>
                  <a:lnTo>
                    <a:pt x="302018" y="486371"/>
                  </a:lnTo>
                  <a:lnTo>
                    <a:pt x="298691" y="488937"/>
                  </a:lnTo>
                  <a:lnTo>
                    <a:pt x="298348" y="489191"/>
                  </a:lnTo>
                  <a:lnTo>
                    <a:pt x="297891" y="489458"/>
                  </a:lnTo>
                  <a:lnTo>
                    <a:pt x="287528" y="496138"/>
                  </a:lnTo>
                  <a:lnTo>
                    <a:pt x="253707" y="517639"/>
                  </a:lnTo>
                  <a:lnTo>
                    <a:pt x="215519" y="546366"/>
                  </a:lnTo>
                  <a:lnTo>
                    <a:pt x="216141" y="546011"/>
                  </a:lnTo>
                  <a:lnTo>
                    <a:pt x="214960" y="546798"/>
                  </a:lnTo>
                  <a:lnTo>
                    <a:pt x="215519" y="546366"/>
                  </a:lnTo>
                  <a:lnTo>
                    <a:pt x="203885" y="553199"/>
                  </a:lnTo>
                  <a:lnTo>
                    <a:pt x="191884" y="559917"/>
                  </a:lnTo>
                  <a:lnTo>
                    <a:pt x="171284" y="583539"/>
                  </a:lnTo>
                  <a:lnTo>
                    <a:pt x="171335" y="584034"/>
                  </a:lnTo>
                  <a:lnTo>
                    <a:pt x="176644" y="594664"/>
                  </a:lnTo>
                  <a:lnTo>
                    <a:pt x="183870" y="597077"/>
                  </a:lnTo>
                  <a:lnTo>
                    <a:pt x="195732" y="591134"/>
                  </a:lnTo>
                  <a:lnTo>
                    <a:pt x="196113" y="590016"/>
                  </a:lnTo>
                  <a:lnTo>
                    <a:pt x="197751" y="585076"/>
                  </a:lnTo>
                  <a:lnTo>
                    <a:pt x="197866" y="584771"/>
                  </a:lnTo>
                  <a:lnTo>
                    <a:pt x="199707" y="583539"/>
                  </a:lnTo>
                  <a:lnTo>
                    <a:pt x="203669" y="580885"/>
                  </a:lnTo>
                  <a:lnTo>
                    <a:pt x="203987" y="580656"/>
                  </a:lnTo>
                  <a:lnTo>
                    <a:pt x="204419" y="580402"/>
                  </a:lnTo>
                  <a:lnTo>
                    <a:pt x="207137" y="578916"/>
                  </a:lnTo>
                  <a:lnTo>
                    <a:pt x="210083" y="577265"/>
                  </a:lnTo>
                  <a:lnTo>
                    <a:pt x="216077" y="573913"/>
                  </a:lnTo>
                  <a:lnTo>
                    <a:pt x="254177" y="546798"/>
                  </a:lnTo>
                  <a:lnTo>
                    <a:pt x="257429" y="544233"/>
                  </a:lnTo>
                  <a:lnTo>
                    <a:pt x="266763" y="537197"/>
                  </a:lnTo>
                  <a:lnTo>
                    <a:pt x="267093" y="536968"/>
                  </a:lnTo>
                  <a:lnTo>
                    <a:pt x="288544" y="523062"/>
                  </a:lnTo>
                  <a:lnTo>
                    <a:pt x="300062" y="515874"/>
                  </a:lnTo>
                  <a:lnTo>
                    <a:pt x="311365" y="508584"/>
                  </a:lnTo>
                  <a:lnTo>
                    <a:pt x="347967" y="479310"/>
                  </a:lnTo>
                  <a:lnTo>
                    <a:pt x="355384" y="473163"/>
                  </a:lnTo>
                  <a:lnTo>
                    <a:pt x="355892" y="472706"/>
                  </a:lnTo>
                  <a:lnTo>
                    <a:pt x="364617" y="464502"/>
                  </a:lnTo>
                  <a:lnTo>
                    <a:pt x="364871" y="464248"/>
                  </a:lnTo>
                  <a:lnTo>
                    <a:pt x="365175" y="463981"/>
                  </a:lnTo>
                  <a:lnTo>
                    <a:pt x="367880" y="461797"/>
                  </a:lnTo>
                  <a:lnTo>
                    <a:pt x="382231" y="450088"/>
                  </a:lnTo>
                  <a:lnTo>
                    <a:pt x="419163" y="423125"/>
                  </a:lnTo>
                  <a:lnTo>
                    <a:pt x="429437" y="416280"/>
                  </a:lnTo>
                  <a:lnTo>
                    <a:pt x="458457" y="397637"/>
                  </a:lnTo>
                  <a:lnTo>
                    <a:pt x="467410" y="391680"/>
                  </a:lnTo>
                  <a:lnTo>
                    <a:pt x="478332" y="384136"/>
                  </a:lnTo>
                  <a:lnTo>
                    <a:pt x="488594" y="376466"/>
                  </a:lnTo>
                  <a:lnTo>
                    <a:pt x="498157" y="369849"/>
                  </a:lnTo>
                  <a:lnTo>
                    <a:pt x="528840" y="344779"/>
                  </a:lnTo>
                  <a:lnTo>
                    <a:pt x="550164" y="314667"/>
                  </a:lnTo>
                  <a:lnTo>
                    <a:pt x="550468" y="314223"/>
                  </a:lnTo>
                  <a:lnTo>
                    <a:pt x="553707" y="309981"/>
                  </a:lnTo>
                  <a:lnTo>
                    <a:pt x="557428" y="305015"/>
                  </a:lnTo>
                  <a:lnTo>
                    <a:pt x="565619" y="294335"/>
                  </a:lnTo>
                  <a:lnTo>
                    <a:pt x="578904" y="270078"/>
                  </a:lnTo>
                  <a:lnTo>
                    <a:pt x="582129" y="260718"/>
                  </a:lnTo>
                  <a:lnTo>
                    <a:pt x="593648" y="212534"/>
                  </a:lnTo>
                  <a:lnTo>
                    <a:pt x="598678" y="184175"/>
                  </a:lnTo>
                  <a:lnTo>
                    <a:pt x="601548" y="169773"/>
                  </a:lnTo>
                  <a:lnTo>
                    <a:pt x="604126" y="155473"/>
                  </a:lnTo>
                  <a:lnTo>
                    <a:pt x="606221" y="143205"/>
                  </a:lnTo>
                  <a:lnTo>
                    <a:pt x="606298" y="142773"/>
                  </a:lnTo>
                  <a:lnTo>
                    <a:pt x="608736" y="130962"/>
                  </a:lnTo>
                  <a:lnTo>
                    <a:pt x="610908" y="118364"/>
                  </a:lnTo>
                  <a:lnTo>
                    <a:pt x="610984" y="117932"/>
                  </a:lnTo>
                  <a:lnTo>
                    <a:pt x="613422" y="106121"/>
                  </a:lnTo>
                  <a:lnTo>
                    <a:pt x="615645" y="93522"/>
                  </a:lnTo>
                  <a:lnTo>
                    <a:pt x="617740" y="81280"/>
                  </a:lnTo>
                  <a:lnTo>
                    <a:pt x="617816" y="80848"/>
                  </a:lnTo>
                  <a:lnTo>
                    <a:pt x="620255" y="69037"/>
                  </a:lnTo>
                  <a:lnTo>
                    <a:pt x="622503" y="56019"/>
                  </a:lnTo>
                  <a:lnTo>
                    <a:pt x="624649" y="43840"/>
                  </a:lnTo>
                  <a:lnTo>
                    <a:pt x="625881" y="36715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200594" y="6607556"/>
            <a:ext cx="48469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Life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Magazine:</a:t>
            </a:r>
            <a:r>
              <a:rPr dirty="0" sz="12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58;7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3470"/>
                </a:solidFill>
                <a:latin typeface="Arial"/>
                <a:cs typeface="Arial"/>
              </a:rPr>
              <a:t>1965-02-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19,</a:t>
            </a:r>
            <a:r>
              <a:rPr dirty="0" sz="12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p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120.</a:t>
            </a:r>
            <a:r>
              <a:rPr dirty="0" sz="1200" spc="-1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Photographer:</a:t>
            </a:r>
            <a:r>
              <a:rPr dirty="0" sz="1200" spc="-1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Ronald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C</a:t>
            </a:r>
            <a:r>
              <a:rPr dirty="0" sz="12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3470"/>
                </a:solidFill>
                <a:latin typeface="Arial"/>
                <a:cs typeface="Arial"/>
              </a:rPr>
              <a:t>James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3.</a:t>
            </a:r>
            <a:r>
              <a:rPr dirty="0" spc="-210"/>
              <a:t> </a:t>
            </a:r>
            <a:r>
              <a:rPr dirty="0" spc="-95"/>
              <a:t>Multistability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576512" y="1961800"/>
            <a:ext cx="3786504" cy="3925570"/>
            <a:chOff x="2576512" y="1961800"/>
            <a:chExt cx="3786504" cy="3925570"/>
          </a:xfrm>
        </p:grpSpPr>
        <p:sp>
          <p:nvSpPr>
            <p:cNvPr id="4" name="object 4" descr=""/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799"/>
                  </a:lnTo>
                  <a:lnTo>
                    <a:pt x="2438400" y="2590799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2438400" y="25908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8348" y="1961800"/>
              <a:ext cx="3784102" cy="3924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4.</a:t>
            </a:r>
            <a:r>
              <a:rPr dirty="0" spc="-210"/>
              <a:t> </a:t>
            </a:r>
            <a:r>
              <a:rPr dirty="0" spc="-100"/>
              <a:t>Invariance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143000" y="1600200"/>
            <a:ext cx="6772275" cy="4022090"/>
            <a:chOff x="1143000" y="1600200"/>
            <a:chExt cx="6772275" cy="402209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1905082"/>
              <a:ext cx="3481104" cy="355270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600200"/>
              <a:ext cx="3342823" cy="4021893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333573" y="3733741"/>
              <a:ext cx="54610" cy="544830"/>
            </a:xfrm>
            <a:custGeom>
              <a:avLst/>
              <a:gdLst/>
              <a:ahLst/>
              <a:cxnLst/>
              <a:rect l="l" t="t" r="r" b="b"/>
              <a:pathLst>
                <a:path w="54610" h="544829">
                  <a:moveTo>
                    <a:pt x="8691" y="510165"/>
                  </a:moveTo>
                  <a:lnTo>
                    <a:pt x="2426" y="514926"/>
                  </a:lnTo>
                  <a:lnTo>
                    <a:pt x="1009" y="525114"/>
                  </a:lnTo>
                  <a:lnTo>
                    <a:pt x="357" y="529650"/>
                  </a:lnTo>
                  <a:lnTo>
                    <a:pt x="277" y="538390"/>
                  </a:lnTo>
                  <a:lnTo>
                    <a:pt x="2940" y="541283"/>
                  </a:lnTo>
                  <a:lnTo>
                    <a:pt x="5585" y="543928"/>
                  </a:lnTo>
                  <a:lnTo>
                    <a:pt x="19179" y="544490"/>
                  </a:lnTo>
                  <a:lnTo>
                    <a:pt x="22663" y="541283"/>
                  </a:lnTo>
                  <a:lnTo>
                    <a:pt x="25018" y="538929"/>
                  </a:lnTo>
                  <a:lnTo>
                    <a:pt x="25262" y="533034"/>
                  </a:lnTo>
                  <a:lnTo>
                    <a:pt x="25307" y="531343"/>
                  </a:lnTo>
                  <a:lnTo>
                    <a:pt x="25404" y="529650"/>
                  </a:lnTo>
                  <a:lnTo>
                    <a:pt x="25593" y="525114"/>
                  </a:lnTo>
                  <a:lnTo>
                    <a:pt x="25656" y="523584"/>
                  </a:lnTo>
                  <a:lnTo>
                    <a:pt x="26131" y="518261"/>
                  </a:lnTo>
                  <a:lnTo>
                    <a:pt x="26238" y="517035"/>
                  </a:lnTo>
                  <a:lnTo>
                    <a:pt x="22357" y="511972"/>
                  </a:lnTo>
                  <a:lnTo>
                    <a:pt x="8691" y="510165"/>
                  </a:lnTo>
                  <a:close/>
                </a:path>
                <a:path w="54610" h="544829">
                  <a:moveTo>
                    <a:pt x="5585" y="543928"/>
                  </a:moveTo>
                  <a:lnTo>
                    <a:pt x="5878" y="544221"/>
                  </a:lnTo>
                  <a:lnTo>
                    <a:pt x="12672" y="544221"/>
                  </a:lnTo>
                  <a:lnTo>
                    <a:pt x="5585" y="543928"/>
                  </a:lnTo>
                  <a:close/>
                </a:path>
                <a:path w="54610" h="544829">
                  <a:moveTo>
                    <a:pt x="2940" y="541283"/>
                  </a:moveTo>
                  <a:lnTo>
                    <a:pt x="5375" y="543928"/>
                  </a:lnTo>
                  <a:lnTo>
                    <a:pt x="5585" y="543928"/>
                  </a:lnTo>
                  <a:lnTo>
                    <a:pt x="2940" y="541283"/>
                  </a:lnTo>
                  <a:close/>
                </a:path>
                <a:path w="54610" h="544829">
                  <a:moveTo>
                    <a:pt x="277" y="538390"/>
                  </a:moveTo>
                  <a:lnTo>
                    <a:pt x="275" y="538618"/>
                  </a:lnTo>
                  <a:lnTo>
                    <a:pt x="2940" y="541283"/>
                  </a:lnTo>
                  <a:lnTo>
                    <a:pt x="277" y="538390"/>
                  </a:lnTo>
                  <a:close/>
                </a:path>
                <a:path w="54610" h="544829">
                  <a:moveTo>
                    <a:pt x="25018" y="538929"/>
                  </a:moveTo>
                  <a:lnTo>
                    <a:pt x="22564" y="541283"/>
                  </a:lnTo>
                  <a:lnTo>
                    <a:pt x="25010" y="539123"/>
                  </a:lnTo>
                  <a:lnTo>
                    <a:pt x="25018" y="538929"/>
                  </a:lnTo>
                  <a:close/>
                </a:path>
                <a:path w="54610" h="544829">
                  <a:moveTo>
                    <a:pt x="326" y="533034"/>
                  </a:moveTo>
                  <a:lnTo>
                    <a:pt x="0" y="538088"/>
                  </a:lnTo>
                  <a:lnTo>
                    <a:pt x="277" y="538390"/>
                  </a:lnTo>
                  <a:lnTo>
                    <a:pt x="326" y="533034"/>
                  </a:lnTo>
                  <a:close/>
                </a:path>
                <a:path w="54610" h="544829">
                  <a:moveTo>
                    <a:pt x="26238" y="517035"/>
                  </a:moveTo>
                  <a:lnTo>
                    <a:pt x="25668" y="523584"/>
                  </a:lnTo>
                  <a:lnTo>
                    <a:pt x="25404" y="529650"/>
                  </a:lnTo>
                  <a:lnTo>
                    <a:pt x="25334" y="531343"/>
                  </a:lnTo>
                  <a:lnTo>
                    <a:pt x="25604" y="530007"/>
                  </a:lnTo>
                  <a:lnTo>
                    <a:pt x="27177" y="518261"/>
                  </a:lnTo>
                  <a:lnTo>
                    <a:pt x="26238" y="517035"/>
                  </a:lnTo>
                  <a:close/>
                </a:path>
                <a:path w="54610" h="544829">
                  <a:moveTo>
                    <a:pt x="34025" y="0"/>
                  </a:moveTo>
                  <a:lnTo>
                    <a:pt x="27993" y="5688"/>
                  </a:lnTo>
                  <a:lnTo>
                    <a:pt x="25996" y="73374"/>
                  </a:lnTo>
                  <a:lnTo>
                    <a:pt x="25276" y="85614"/>
                  </a:lnTo>
                  <a:lnTo>
                    <a:pt x="24180" y="122706"/>
                  </a:lnTo>
                  <a:lnTo>
                    <a:pt x="23821" y="134213"/>
                  </a:lnTo>
                  <a:lnTo>
                    <a:pt x="23463" y="144235"/>
                  </a:lnTo>
                  <a:lnTo>
                    <a:pt x="23467" y="164351"/>
                  </a:lnTo>
                  <a:lnTo>
                    <a:pt x="23777" y="171494"/>
                  </a:lnTo>
                  <a:lnTo>
                    <a:pt x="23796" y="298099"/>
                  </a:lnTo>
                  <a:lnTo>
                    <a:pt x="23122" y="320592"/>
                  </a:lnTo>
                  <a:lnTo>
                    <a:pt x="22439" y="330959"/>
                  </a:lnTo>
                  <a:lnTo>
                    <a:pt x="21360" y="341759"/>
                  </a:lnTo>
                  <a:lnTo>
                    <a:pt x="20507" y="352886"/>
                  </a:lnTo>
                  <a:lnTo>
                    <a:pt x="16103" y="403349"/>
                  </a:lnTo>
                  <a:lnTo>
                    <a:pt x="14571" y="412694"/>
                  </a:lnTo>
                  <a:lnTo>
                    <a:pt x="12663" y="425029"/>
                  </a:lnTo>
                  <a:lnTo>
                    <a:pt x="10849" y="437362"/>
                  </a:lnTo>
                  <a:lnTo>
                    <a:pt x="9401" y="447493"/>
                  </a:lnTo>
                  <a:lnTo>
                    <a:pt x="7952" y="457993"/>
                  </a:lnTo>
                  <a:lnTo>
                    <a:pt x="6827" y="468449"/>
                  </a:lnTo>
                  <a:lnTo>
                    <a:pt x="5449" y="480561"/>
                  </a:lnTo>
                  <a:lnTo>
                    <a:pt x="3648" y="492801"/>
                  </a:lnTo>
                  <a:lnTo>
                    <a:pt x="1427" y="513449"/>
                  </a:lnTo>
                  <a:lnTo>
                    <a:pt x="704" y="521732"/>
                  </a:lnTo>
                  <a:lnTo>
                    <a:pt x="357" y="529650"/>
                  </a:lnTo>
                  <a:lnTo>
                    <a:pt x="2426" y="514926"/>
                  </a:lnTo>
                  <a:lnTo>
                    <a:pt x="8691" y="510165"/>
                  </a:lnTo>
                  <a:lnTo>
                    <a:pt x="26953" y="510165"/>
                  </a:lnTo>
                  <a:lnTo>
                    <a:pt x="28423" y="496444"/>
                  </a:lnTo>
                  <a:lnTo>
                    <a:pt x="28475" y="495956"/>
                  </a:lnTo>
                  <a:lnTo>
                    <a:pt x="30213" y="484204"/>
                  </a:lnTo>
                  <a:lnTo>
                    <a:pt x="31705" y="471204"/>
                  </a:lnTo>
                  <a:lnTo>
                    <a:pt x="32754" y="461413"/>
                  </a:lnTo>
                  <a:lnTo>
                    <a:pt x="34189" y="450973"/>
                  </a:lnTo>
                  <a:lnTo>
                    <a:pt x="35620" y="440952"/>
                  </a:lnTo>
                  <a:lnTo>
                    <a:pt x="37414" y="428764"/>
                  </a:lnTo>
                  <a:lnTo>
                    <a:pt x="39135" y="416419"/>
                  </a:lnTo>
                  <a:lnTo>
                    <a:pt x="40476" y="407098"/>
                  </a:lnTo>
                  <a:lnTo>
                    <a:pt x="42685" y="387264"/>
                  </a:lnTo>
                  <a:lnTo>
                    <a:pt x="43750" y="376977"/>
                  </a:lnTo>
                  <a:lnTo>
                    <a:pt x="45081" y="366209"/>
                  </a:lnTo>
                  <a:lnTo>
                    <a:pt x="46062" y="355441"/>
                  </a:lnTo>
                  <a:lnTo>
                    <a:pt x="47388" y="344672"/>
                  </a:lnTo>
                  <a:lnTo>
                    <a:pt x="48502" y="333566"/>
                  </a:lnTo>
                  <a:lnTo>
                    <a:pt x="49259" y="322334"/>
                  </a:lnTo>
                  <a:lnTo>
                    <a:pt x="50002" y="298099"/>
                  </a:lnTo>
                  <a:lnTo>
                    <a:pt x="49996" y="171494"/>
                  </a:lnTo>
                  <a:lnTo>
                    <a:pt x="49684" y="164351"/>
                  </a:lnTo>
                  <a:lnTo>
                    <a:pt x="49672" y="144235"/>
                  </a:lnTo>
                  <a:lnTo>
                    <a:pt x="49999" y="135091"/>
                  </a:lnTo>
                  <a:lnTo>
                    <a:pt x="51081" y="99368"/>
                  </a:lnTo>
                  <a:lnTo>
                    <a:pt x="51431" y="87152"/>
                  </a:lnTo>
                  <a:lnTo>
                    <a:pt x="52146" y="74912"/>
                  </a:lnTo>
                  <a:lnTo>
                    <a:pt x="54175" y="6457"/>
                  </a:lnTo>
                  <a:lnTo>
                    <a:pt x="48486" y="424"/>
                  </a:lnTo>
                  <a:lnTo>
                    <a:pt x="34025" y="0"/>
                  </a:lnTo>
                  <a:close/>
                </a:path>
                <a:path w="54610" h="544829">
                  <a:moveTo>
                    <a:pt x="26953" y="510165"/>
                  </a:moveTo>
                  <a:lnTo>
                    <a:pt x="8691" y="510165"/>
                  </a:lnTo>
                  <a:lnTo>
                    <a:pt x="22357" y="511972"/>
                  </a:lnTo>
                  <a:lnTo>
                    <a:pt x="26238" y="517035"/>
                  </a:lnTo>
                  <a:lnTo>
                    <a:pt x="26339" y="515867"/>
                  </a:lnTo>
                  <a:lnTo>
                    <a:pt x="26953" y="510165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0669" y="4146270"/>
              <a:ext cx="186632" cy="125054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4119308" y="6430771"/>
            <a:ext cx="4946015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670560">
              <a:lnSpc>
                <a:spcPts val="1390"/>
              </a:lnSpc>
              <a:spcBef>
                <a:spcPts val="185"/>
              </a:spcBef>
            </a:pP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Demonstration</a:t>
            </a:r>
            <a:r>
              <a:rPr dirty="0" sz="12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invariance</a:t>
            </a:r>
            <a:r>
              <a:rPr dirty="0" sz="1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1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perception</a:t>
            </a:r>
            <a:r>
              <a:rPr dirty="0" sz="1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from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Lehar</a:t>
            </a:r>
            <a:r>
              <a:rPr dirty="0" sz="1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S.</a:t>
            </a:r>
            <a:r>
              <a:rPr dirty="0" sz="12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003470"/>
                </a:solidFill>
                <a:latin typeface="Arial"/>
                <a:cs typeface="Arial"/>
              </a:rPr>
              <a:t>(2003)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12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World</a:t>
            </a:r>
            <a:r>
              <a:rPr dirty="0" sz="1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12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 spc="-20">
                <a:solidFill>
                  <a:srgbClr val="003470"/>
                </a:solidFill>
                <a:latin typeface="Arial"/>
                <a:cs typeface="Arial"/>
              </a:rPr>
              <a:t>Your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Head,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Lawrence</a:t>
            </a:r>
            <a:r>
              <a:rPr dirty="0" sz="12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Erlbaum,</a:t>
            </a:r>
            <a:r>
              <a:rPr dirty="0" sz="12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Mahwah,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NJ.</a:t>
            </a:r>
            <a:r>
              <a:rPr dirty="0" sz="12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p.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53,</a:t>
            </a:r>
            <a:r>
              <a:rPr dirty="0" sz="1200" spc="-2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3470"/>
                </a:solidFill>
                <a:latin typeface="Arial"/>
                <a:cs typeface="Arial"/>
              </a:rPr>
              <a:t>Fig.</a:t>
            </a:r>
            <a:r>
              <a:rPr dirty="0" sz="1200" spc="-25">
                <a:solidFill>
                  <a:srgbClr val="003470"/>
                </a:solidFill>
                <a:latin typeface="Arial"/>
                <a:cs typeface="Arial"/>
              </a:rPr>
              <a:t> 3.5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Mental</a:t>
            </a:r>
            <a:r>
              <a:rPr dirty="0" spc="-195"/>
              <a:t> </a:t>
            </a:r>
            <a:r>
              <a:rPr dirty="0" spc="-95"/>
              <a:t>models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52400" y="1219200"/>
            <a:ext cx="8970645" cy="5638800"/>
            <a:chOff x="152400" y="1219200"/>
            <a:chExt cx="8970645" cy="56388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3232" y="1594103"/>
              <a:ext cx="4599432" cy="442886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219200"/>
              <a:ext cx="4176624" cy="5638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2800" y="4876800"/>
              <a:ext cx="1173479" cy="15290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7200" y="2057400"/>
              <a:ext cx="965200" cy="100583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200" y="4343400"/>
              <a:ext cx="1036320" cy="812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0" y="3124200"/>
              <a:ext cx="833120" cy="10566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10000" y="1219200"/>
              <a:ext cx="822960" cy="99567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5222975" y="3067812"/>
            <a:ext cx="3180080" cy="1010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3200" spc="-20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003470"/>
                </a:solidFill>
                <a:latin typeface="Arial"/>
                <a:cs typeface="Arial"/>
              </a:rPr>
              <a:t>few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3200" spc="-10" b="1">
                <a:solidFill>
                  <a:srgbClr val="003470"/>
                </a:solidFill>
                <a:latin typeface="Arial"/>
                <a:cs typeface="Arial"/>
              </a:rPr>
              <a:t>consequences</a:t>
            </a:r>
            <a:r>
              <a:rPr dirty="0" sz="3200" spc="-10">
                <a:solidFill>
                  <a:srgbClr val="003470"/>
                </a:solidFill>
                <a:latin typeface="Arial"/>
                <a:cs typeface="Arial"/>
              </a:rPr>
              <a:t>...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28800" y="3082762"/>
            <a:ext cx="5410200" cy="1196340"/>
            <a:chOff x="1828800" y="3082762"/>
            <a:chExt cx="5410200" cy="11963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00" y="3082762"/>
              <a:ext cx="5410200" cy="119623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057400" y="4038600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0" y="76200"/>
                  </a:moveTo>
                  <a:lnTo>
                    <a:pt x="533400" y="0"/>
                  </a:lnTo>
                </a:path>
              </a:pathLst>
            </a:custGeom>
            <a:ln w="57150">
              <a:solidFill>
                <a:srgbClr val="D2533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886200" y="4038600"/>
              <a:ext cx="228600" cy="76200"/>
            </a:xfrm>
            <a:custGeom>
              <a:avLst/>
              <a:gdLst/>
              <a:ahLst/>
              <a:cxnLst/>
              <a:rect l="l" t="t" r="r" b="b"/>
              <a:pathLst>
                <a:path w="228600" h="76200">
                  <a:moveTo>
                    <a:pt x="0" y="76200"/>
                  </a:moveTo>
                  <a:lnTo>
                    <a:pt x="228600" y="0"/>
                  </a:lnTo>
                </a:path>
              </a:pathLst>
            </a:custGeom>
            <a:ln w="57150">
              <a:solidFill>
                <a:srgbClr val="D2533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715000" y="4038600"/>
              <a:ext cx="533400" cy="76200"/>
            </a:xfrm>
            <a:custGeom>
              <a:avLst/>
              <a:gdLst/>
              <a:ahLst/>
              <a:cxnLst/>
              <a:rect l="l" t="t" r="r" b="b"/>
              <a:pathLst>
                <a:path w="533400" h="76200">
                  <a:moveTo>
                    <a:pt x="0" y="76200"/>
                  </a:moveTo>
                  <a:lnTo>
                    <a:pt x="533400" y="0"/>
                  </a:lnTo>
                </a:path>
              </a:pathLst>
            </a:custGeom>
            <a:ln w="57150">
              <a:solidFill>
                <a:srgbClr val="D2533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0"/>
              <a:t>1.</a:t>
            </a:r>
            <a:r>
              <a:rPr dirty="0" sz="3200" spc="-195"/>
              <a:t> </a:t>
            </a:r>
            <a:r>
              <a:rPr dirty="0" sz="3200" spc="-95"/>
              <a:t>We</a:t>
            </a:r>
            <a:r>
              <a:rPr dirty="0" sz="3200" spc="-200"/>
              <a:t> </a:t>
            </a:r>
            <a:r>
              <a:rPr dirty="0" sz="3200" spc="-85"/>
              <a:t>tend</a:t>
            </a:r>
            <a:r>
              <a:rPr dirty="0" sz="3200" spc="-200"/>
              <a:t> </a:t>
            </a:r>
            <a:r>
              <a:rPr dirty="0" sz="3200" spc="-55"/>
              <a:t>to</a:t>
            </a:r>
            <a:r>
              <a:rPr dirty="0" sz="3200" spc="-200"/>
              <a:t> </a:t>
            </a:r>
            <a:r>
              <a:rPr dirty="0" sz="3200" spc="-75"/>
              <a:t>see</a:t>
            </a:r>
            <a:r>
              <a:rPr dirty="0" sz="3200" spc="-200"/>
              <a:t> </a:t>
            </a:r>
            <a:r>
              <a:rPr dirty="0" sz="3200" spc="-85"/>
              <a:t>what</a:t>
            </a:r>
            <a:r>
              <a:rPr dirty="0" sz="3200" spc="-190"/>
              <a:t> </a:t>
            </a:r>
            <a:r>
              <a:rPr dirty="0" sz="3200" spc="-65"/>
              <a:t>we</a:t>
            </a:r>
            <a:r>
              <a:rPr dirty="0" sz="3200" spc="-200"/>
              <a:t> </a:t>
            </a:r>
            <a:r>
              <a:rPr dirty="0" sz="3200" spc="-90"/>
              <a:t>expect</a:t>
            </a:r>
            <a:r>
              <a:rPr dirty="0" sz="3200" spc="-195"/>
              <a:t> </a:t>
            </a:r>
            <a:r>
              <a:rPr dirty="0" sz="3200" spc="-55"/>
              <a:t>to</a:t>
            </a:r>
            <a:r>
              <a:rPr dirty="0" sz="3200" spc="-200"/>
              <a:t> </a:t>
            </a:r>
            <a:r>
              <a:rPr dirty="0" sz="3200" spc="-25"/>
              <a:t>see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8747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Announcements</a:t>
            </a:r>
            <a:r>
              <a:rPr dirty="0" spc="-170"/>
              <a:t> </a:t>
            </a:r>
            <a:r>
              <a:rPr dirty="0" spc="-60"/>
              <a:t>1/2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83463" y="1757516"/>
            <a:ext cx="8054340" cy="4658360"/>
            <a:chOff x="283463" y="1757516"/>
            <a:chExt cx="8054340" cy="46583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993" y="1757516"/>
              <a:ext cx="7544333" cy="465792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1" y="4044696"/>
              <a:ext cx="2569464" cy="86258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463" y="4462272"/>
              <a:ext cx="2508504" cy="86258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743" y="4895087"/>
              <a:ext cx="1935480" cy="86258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151" y="5327904"/>
              <a:ext cx="2264664" cy="859536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46863" y="4185411"/>
            <a:ext cx="2062480" cy="1735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065" marR="5080" indent="17780">
              <a:lnSpc>
                <a:spcPct val="100200"/>
              </a:lnSpc>
              <a:spcBef>
                <a:spcPts val="90"/>
              </a:spcBef>
            </a:pPr>
            <a:r>
              <a:rPr dirty="0" sz="2800" spc="-10" b="1">
                <a:solidFill>
                  <a:srgbClr val="292934"/>
                </a:solidFill>
                <a:latin typeface="Arial"/>
                <a:cs typeface="Arial"/>
              </a:rPr>
              <a:t>Presidential Colloquium Speaker TONIGHT!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99152" y="2099148"/>
            <a:ext cx="5678805" cy="3550920"/>
            <a:chOff x="1499152" y="2099148"/>
            <a:chExt cx="5678805" cy="35509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7362" y="2529156"/>
              <a:ext cx="5419723" cy="31203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2988" y="3157639"/>
              <a:ext cx="241448" cy="14980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9152" y="2099148"/>
              <a:ext cx="1439806" cy="201141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324593" y="3155843"/>
              <a:ext cx="441325" cy="160655"/>
            </a:xfrm>
            <a:custGeom>
              <a:avLst/>
              <a:gdLst/>
              <a:ahLst/>
              <a:cxnLst/>
              <a:rect l="l" t="t" r="r" b="b"/>
              <a:pathLst>
                <a:path w="441325" h="160654">
                  <a:moveTo>
                    <a:pt x="376714" y="136094"/>
                  </a:moveTo>
                  <a:lnTo>
                    <a:pt x="373001" y="139825"/>
                  </a:lnTo>
                  <a:lnTo>
                    <a:pt x="371634" y="143127"/>
                  </a:lnTo>
                  <a:lnTo>
                    <a:pt x="371641" y="154194"/>
                  </a:lnTo>
                  <a:lnTo>
                    <a:pt x="377512" y="160051"/>
                  </a:lnTo>
                  <a:lnTo>
                    <a:pt x="391950" y="160051"/>
                  </a:lnTo>
                  <a:lnTo>
                    <a:pt x="396139" y="155862"/>
                  </a:lnTo>
                  <a:lnTo>
                    <a:pt x="393991" y="155862"/>
                  </a:lnTo>
                  <a:lnTo>
                    <a:pt x="397827" y="146601"/>
                  </a:lnTo>
                  <a:lnTo>
                    <a:pt x="401180" y="146601"/>
                  </a:lnTo>
                  <a:lnTo>
                    <a:pt x="401665" y="145870"/>
                  </a:lnTo>
                  <a:lnTo>
                    <a:pt x="405625" y="139391"/>
                  </a:lnTo>
                  <a:lnTo>
                    <a:pt x="407112" y="137176"/>
                  </a:lnTo>
                  <a:lnTo>
                    <a:pt x="375993" y="137176"/>
                  </a:lnTo>
                  <a:lnTo>
                    <a:pt x="376714" y="136094"/>
                  </a:lnTo>
                  <a:close/>
                </a:path>
                <a:path w="441325" h="160654">
                  <a:moveTo>
                    <a:pt x="397827" y="146601"/>
                  </a:moveTo>
                  <a:lnTo>
                    <a:pt x="393991" y="155862"/>
                  </a:lnTo>
                  <a:lnTo>
                    <a:pt x="396151" y="153701"/>
                  </a:lnTo>
                  <a:lnTo>
                    <a:pt x="397787" y="151706"/>
                  </a:lnTo>
                  <a:lnTo>
                    <a:pt x="397827" y="146601"/>
                  </a:lnTo>
                  <a:close/>
                </a:path>
                <a:path w="441325" h="160654">
                  <a:moveTo>
                    <a:pt x="397821" y="151706"/>
                  </a:moveTo>
                  <a:lnTo>
                    <a:pt x="396151" y="153701"/>
                  </a:lnTo>
                  <a:lnTo>
                    <a:pt x="393991" y="155862"/>
                  </a:lnTo>
                  <a:lnTo>
                    <a:pt x="396139" y="155862"/>
                  </a:lnTo>
                  <a:lnTo>
                    <a:pt x="397807" y="154194"/>
                  </a:lnTo>
                  <a:lnTo>
                    <a:pt x="397821" y="151706"/>
                  </a:lnTo>
                  <a:close/>
                </a:path>
                <a:path w="441325" h="160654">
                  <a:moveTo>
                    <a:pt x="401180" y="146601"/>
                  </a:moveTo>
                  <a:lnTo>
                    <a:pt x="397827" y="146601"/>
                  </a:lnTo>
                  <a:lnTo>
                    <a:pt x="397821" y="151706"/>
                  </a:lnTo>
                  <a:lnTo>
                    <a:pt x="401180" y="146601"/>
                  </a:lnTo>
                  <a:close/>
                </a:path>
                <a:path w="441325" h="160654">
                  <a:moveTo>
                    <a:pt x="377629" y="135180"/>
                  </a:moveTo>
                  <a:lnTo>
                    <a:pt x="376714" y="136094"/>
                  </a:lnTo>
                  <a:lnTo>
                    <a:pt x="375993" y="137176"/>
                  </a:lnTo>
                  <a:lnTo>
                    <a:pt x="377629" y="135180"/>
                  </a:lnTo>
                  <a:close/>
                </a:path>
                <a:path w="441325" h="160654">
                  <a:moveTo>
                    <a:pt x="408443" y="135180"/>
                  </a:moveTo>
                  <a:lnTo>
                    <a:pt x="377629" y="135180"/>
                  </a:lnTo>
                  <a:lnTo>
                    <a:pt x="375993" y="137176"/>
                  </a:lnTo>
                  <a:lnTo>
                    <a:pt x="407112" y="137176"/>
                  </a:lnTo>
                  <a:lnTo>
                    <a:pt x="408443" y="135180"/>
                  </a:lnTo>
                  <a:close/>
                </a:path>
                <a:path w="441325" h="160654">
                  <a:moveTo>
                    <a:pt x="416923" y="66697"/>
                  </a:moveTo>
                  <a:lnTo>
                    <a:pt x="416318" y="66697"/>
                  </a:lnTo>
                  <a:lnTo>
                    <a:pt x="415844" y="68120"/>
                  </a:lnTo>
                  <a:lnTo>
                    <a:pt x="415776" y="68323"/>
                  </a:lnTo>
                  <a:lnTo>
                    <a:pt x="415631" y="68323"/>
                  </a:lnTo>
                  <a:lnTo>
                    <a:pt x="413325" y="73774"/>
                  </a:lnTo>
                  <a:lnTo>
                    <a:pt x="413181" y="74218"/>
                  </a:lnTo>
                  <a:lnTo>
                    <a:pt x="413008" y="74581"/>
                  </a:lnTo>
                  <a:lnTo>
                    <a:pt x="412883" y="74846"/>
                  </a:lnTo>
                  <a:lnTo>
                    <a:pt x="412731" y="75059"/>
                  </a:lnTo>
                  <a:lnTo>
                    <a:pt x="408629" y="82801"/>
                  </a:lnTo>
                  <a:lnTo>
                    <a:pt x="403537" y="92332"/>
                  </a:lnTo>
                  <a:lnTo>
                    <a:pt x="398226" y="101536"/>
                  </a:lnTo>
                  <a:lnTo>
                    <a:pt x="393906" y="109247"/>
                  </a:lnTo>
                  <a:lnTo>
                    <a:pt x="393481" y="110050"/>
                  </a:lnTo>
                  <a:lnTo>
                    <a:pt x="388593" y="117736"/>
                  </a:lnTo>
                  <a:lnTo>
                    <a:pt x="383276" y="125732"/>
                  </a:lnTo>
                  <a:lnTo>
                    <a:pt x="379429" y="132033"/>
                  </a:lnTo>
                  <a:lnTo>
                    <a:pt x="376714" y="136094"/>
                  </a:lnTo>
                  <a:lnTo>
                    <a:pt x="377629" y="135180"/>
                  </a:lnTo>
                  <a:lnTo>
                    <a:pt x="408443" y="135180"/>
                  </a:lnTo>
                  <a:lnTo>
                    <a:pt x="430957" y="93908"/>
                  </a:lnTo>
                  <a:lnTo>
                    <a:pt x="434818" y="83155"/>
                  </a:lnTo>
                  <a:lnTo>
                    <a:pt x="434924" y="82801"/>
                  </a:lnTo>
                  <a:lnTo>
                    <a:pt x="435023" y="82473"/>
                  </a:lnTo>
                  <a:lnTo>
                    <a:pt x="438011" y="70487"/>
                  </a:lnTo>
                  <a:lnTo>
                    <a:pt x="423491" y="70487"/>
                  </a:lnTo>
                  <a:lnTo>
                    <a:pt x="419740" y="68323"/>
                  </a:lnTo>
                  <a:lnTo>
                    <a:pt x="415776" y="68323"/>
                  </a:lnTo>
                  <a:lnTo>
                    <a:pt x="415827" y="68120"/>
                  </a:lnTo>
                  <a:lnTo>
                    <a:pt x="419388" y="68120"/>
                  </a:lnTo>
                  <a:lnTo>
                    <a:pt x="416923" y="66697"/>
                  </a:lnTo>
                  <a:close/>
                </a:path>
                <a:path w="441325" h="160654">
                  <a:moveTo>
                    <a:pt x="379696" y="81086"/>
                  </a:moveTo>
                  <a:lnTo>
                    <a:pt x="60078" y="81086"/>
                  </a:lnTo>
                  <a:lnTo>
                    <a:pt x="36900" y="83155"/>
                  </a:lnTo>
                  <a:lnTo>
                    <a:pt x="23239" y="84755"/>
                  </a:lnTo>
                  <a:lnTo>
                    <a:pt x="22845" y="84755"/>
                  </a:lnTo>
                  <a:lnTo>
                    <a:pt x="4105" y="86408"/>
                  </a:lnTo>
                  <a:lnTo>
                    <a:pt x="5132" y="86408"/>
                  </a:lnTo>
                  <a:lnTo>
                    <a:pt x="0" y="92533"/>
                  </a:lnTo>
                  <a:lnTo>
                    <a:pt x="41" y="94396"/>
                  </a:lnTo>
                  <a:lnTo>
                    <a:pt x="463" y="99181"/>
                  </a:lnTo>
                  <a:lnTo>
                    <a:pt x="559" y="100276"/>
                  </a:lnTo>
                  <a:lnTo>
                    <a:pt x="670" y="101536"/>
                  </a:lnTo>
                  <a:lnTo>
                    <a:pt x="782" y="102800"/>
                  </a:lnTo>
                  <a:lnTo>
                    <a:pt x="898" y="104120"/>
                  </a:lnTo>
                  <a:lnTo>
                    <a:pt x="1004" y="105319"/>
                  </a:lnTo>
                  <a:lnTo>
                    <a:pt x="1099" y="106398"/>
                  </a:lnTo>
                  <a:lnTo>
                    <a:pt x="1208" y="107118"/>
                  </a:lnTo>
                  <a:lnTo>
                    <a:pt x="7516" y="112403"/>
                  </a:lnTo>
                  <a:lnTo>
                    <a:pt x="26961" y="110688"/>
                  </a:lnTo>
                  <a:lnTo>
                    <a:pt x="39245" y="109247"/>
                  </a:lnTo>
                  <a:lnTo>
                    <a:pt x="62979" y="107118"/>
                  </a:lnTo>
                  <a:lnTo>
                    <a:pt x="75857" y="106398"/>
                  </a:lnTo>
                  <a:lnTo>
                    <a:pt x="89209" y="105319"/>
                  </a:lnTo>
                  <a:lnTo>
                    <a:pt x="102819" y="104599"/>
                  </a:lnTo>
                  <a:lnTo>
                    <a:pt x="116550" y="103520"/>
                  </a:lnTo>
                  <a:lnTo>
                    <a:pt x="142837" y="102076"/>
                  </a:lnTo>
                  <a:lnTo>
                    <a:pt x="155496" y="100996"/>
                  </a:lnTo>
                  <a:lnTo>
                    <a:pt x="168037" y="100276"/>
                  </a:lnTo>
                  <a:lnTo>
                    <a:pt x="180875" y="99181"/>
                  </a:lnTo>
                  <a:lnTo>
                    <a:pt x="259951" y="93437"/>
                  </a:lnTo>
                  <a:lnTo>
                    <a:pt x="272707" y="92059"/>
                  </a:lnTo>
                  <a:lnTo>
                    <a:pt x="284176" y="91055"/>
                  </a:lnTo>
                  <a:lnTo>
                    <a:pt x="295436" y="89682"/>
                  </a:lnTo>
                  <a:lnTo>
                    <a:pt x="305821" y="88677"/>
                  </a:lnTo>
                  <a:lnTo>
                    <a:pt x="316211" y="87321"/>
                  </a:lnTo>
                  <a:lnTo>
                    <a:pt x="326566" y="86408"/>
                  </a:lnTo>
                  <a:lnTo>
                    <a:pt x="339005" y="84755"/>
                  </a:lnTo>
                  <a:lnTo>
                    <a:pt x="362016" y="82246"/>
                  </a:lnTo>
                  <a:lnTo>
                    <a:pt x="379696" y="81086"/>
                  </a:lnTo>
                  <a:close/>
                </a:path>
                <a:path w="441325" h="160654">
                  <a:moveTo>
                    <a:pt x="358821" y="63502"/>
                  </a:moveTo>
                  <a:lnTo>
                    <a:pt x="337197" y="65138"/>
                  </a:lnTo>
                  <a:lnTo>
                    <a:pt x="324674" y="66408"/>
                  </a:lnTo>
                  <a:lnTo>
                    <a:pt x="324404" y="66408"/>
                  </a:lnTo>
                  <a:lnTo>
                    <a:pt x="314735" y="66895"/>
                  </a:lnTo>
                  <a:lnTo>
                    <a:pt x="304012" y="67707"/>
                  </a:lnTo>
                  <a:lnTo>
                    <a:pt x="293921" y="68120"/>
                  </a:lnTo>
                  <a:lnTo>
                    <a:pt x="280899" y="69040"/>
                  </a:lnTo>
                  <a:lnTo>
                    <a:pt x="279401" y="69040"/>
                  </a:lnTo>
                  <a:lnTo>
                    <a:pt x="271262" y="69348"/>
                  </a:lnTo>
                  <a:lnTo>
                    <a:pt x="262409" y="69903"/>
                  </a:lnTo>
                  <a:lnTo>
                    <a:pt x="265168" y="69903"/>
                  </a:lnTo>
                  <a:lnTo>
                    <a:pt x="177626" y="73099"/>
                  </a:lnTo>
                  <a:lnTo>
                    <a:pt x="178446" y="73099"/>
                  </a:lnTo>
                  <a:lnTo>
                    <a:pt x="165402" y="74218"/>
                  </a:lnTo>
                  <a:lnTo>
                    <a:pt x="164920" y="74218"/>
                  </a:lnTo>
                  <a:lnTo>
                    <a:pt x="153943" y="74846"/>
                  </a:lnTo>
                  <a:lnTo>
                    <a:pt x="140877" y="75952"/>
                  </a:lnTo>
                  <a:lnTo>
                    <a:pt x="115121" y="77363"/>
                  </a:lnTo>
                  <a:lnTo>
                    <a:pt x="101008" y="78465"/>
                  </a:lnTo>
                  <a:lnTo>
                    <a:pt x="87762" y="79162"/>
                  </a:lnTo>
                  <a:lnTo>
                    <a:pt x="73993" y="80267"/>
                  </a:lnTo>
                  <a:lnTo>
                    <a:pt x="59249" y="81086"/>
                  </a:lnTo>
                  <a:lnTo>
                    <a:pt x="379922" y="81086"/>
                  </a:lnTo>
                  <a:lnTo>
                    <a:pt x="387723" y="79917"/>
                  </a:lnTo>
                  <a:lnTo>
                    <a:pt x="388893" y="79672"/>
                  </a:lnTo>
                  <a:lnTo>
                    <a:pt x="393374" y="78465"/>
                  </a:lnTo>
                  <a:lnTo>
                    <a:pt x="393591" y="78465"/>
                  </a:lnTo>
                  <a:lnTo>
                    <a:pt x="386888" y="73774"/>
                  </a:lnTo>
                  <a:lnTo>
                    <a:pt x="378820" y="70487"/>
                  </a:lnTo>
                  <a:lnTo>
                    <a:pt x="377251" y="69903"/>
                  </a:lnTo>
                  <a:lnTo>
                    <a:pt x="365996" y="65839"/>
                  </a:lnTo>
                  <a:lnTo>
                    <a:pt x="358821" y="63502"/>
                  </a:lnTo>
                  <a:close/>
                </a:path>
                <a:path w="441325" h="160654">
                  <a:moveTo>
                    <a:pt x="401926" y="76163"/>
                  </a:moveTo>
                  <a:lnTo>
                    <a:pt x="393374" y="78465"/>
                  </a:lnTo>
                  <a:lnTo>
                    <a:pt x="393591" y="78465"/>
                  </a:lnTo>
                  <a:lnTo>
                    <a:pt x="394262" y="78935"/>
                  </a:lnTo>
                  <a:lnTo>
                    <a:pt x="400791" y="77783"/>
                  </a:lnTo>
                  <a:lnTo>
                    <a:pt x="401926" y="76163"/>
                  </a:lnTo>
                  <a:close/>
                </a:path>
                <a:path w="441325" h="160654">
                  <a:moveTo>
                    <a:pt x="386888" y="73774"/>
                  </a:moveTo>
                  <a:lnTo>
                    <a:pt x="393591" y="78465"/>
                  </a:lnTo>
                  <a:lnTo>
                    <a:pt x="393374" y="78465"/>
                  </a:lnTo>
                  <a:lnTo>
                    <a:pt x="401926" y="76163"/>
                  </a:lnTo>
                  <a:lnTo>
                    <a:pt x="403287" y="74218"/>
                  </a:lnTo>
                  <a:lnTo>
                    <a:pt x="387980" y="74218"/>
                  </a:lnTo>
                  <a:lnTo>
                    <a:pt x="386888" y="73774"/>
                  </a:lnTo>
                  <a:close/>
                </a:path>
                <a:path w="441325" h="160654">
                  <a:moveTo>
                    <a:pt x="406912" y="69040"/>
                  </a:moveTo>
                  <a:lnTo>
                    <a:pt x="401926" y="76163"/>
                  </a:lnTo>
                  <a:lnTo>
                    <a:pt x="403837" y="75648"/>
                  </a:lnTo>
                  <a:lnTo>
                    <a:pt x="407144" y="69903"/>
                  </a:lnTo>
                  <a:lnTo>
                    <a:pt x="406995" y="69348"/>
                  </a:lnTo>
                  <a:lnTo>
                    <a:pt x="406912" y="69040"/>
                  </a:lnTo>
                  <a:close/>
                </a:path>
                <a:path w="441325" h="160654">
                  <a:moveTo>
                    <a:pt x="385925" y="73099"/>
                  </a:moveTo>
                  <a:lnTo>
                    <a:pt x="386888" y="73774"/>
                  </a:lnTo>
                  <a:lnTo>
                    <a:pt x="387980" y="74218"/>
                  </a:lnTo>
                  <a:lnTo>
                    <a:pt x="385925" y="73099"/>
                  </a:lnTo>
                  <a:close/>
                </a:path>
                <a:path w="441325" h="160654">
                  <a:moveTo>
                    <a:pt x="404070" y="73099"/>
                  </a:moveTo>
                  <a:lnTo>
                    <a:pt x="385925" y="73099"/>
                  </a:lnTo>
                  <a:lnTo>
                    <a:pt x="387980" y="74218"/>
                  </a:lnTo>
                  <a:lnTo>
                    <a:pt x="403287" y="74218"/>
                  </a:lnTo>
                  <a:lnTo>
                    <a:pt x="404070" y="73099"/>
                  </a:lnTo>
                  <a:close/>
                </a:path>
                <a:path w="441325" h="160654">
                  <a:moveTo>
                    <a:pt x="244042" y="22404"/>
                  </a:moveTo>
                  <a:lnTo>
                    <a:pt x="249809" y="24702"/>
                  </a:lnTo>
                  <a:lnTo>
                    <a:pt x="286872" y="38017"/>
                  </a:lnTo>
                  <a:lnTo>
                    <a:pt x="309094" y="46261"/>
                  </a:lnTo>
                  <a:lnTo>
                    <a:pt x="318649" y="49576"/>
                  </a:lnTo>
                  <a:lnTo>
                    <a:pt x="327692" y="53054"/>
                  </a:lnTo>
                  <a:lnTo>
                    <a:pt x="338126" y="56780"/>
                  </a:lnTo>
                  <a:lnTo>
                    <a:pt x="365996" y="65839"/>
                  </a:lnTo>
                  <a:lnTo>
                    <a:pt x="377251" y="69903"/>
                  </a:lnTo>
                  <a:lnTo>
                    <a:pt x="378820" y="70487"/>
                  </a:lnTo>
                  <a:lnTo>
                    <a:pt x="386888" y="73774"/>
                  </a:lnTo>
                  <a:lnTo>
                    <a:pt x="385925" y="73099"/>
                  </a:lnTo>
                  <a:lnTo>
                    <a:pt x="404070" y="73099"/>
                  </a:lnTo>
                  <a:lnTo>
                    <a:pt x="406912" y="69040"/>
                  </a:lnTo>
                  <a:lnTo>
                    <a:pt x="405421" y="63502"/>
                  </a:lnTo>
                  <a:lnTo>
                    <a:pt x="359565" y="63502"/>
                  </a:lnTo>
                  <a:lnTo>
                    <a:pt x="368721" y="61945"/>
                  </a:lnTo>
                  <a:lnTo>
                    <a:pt x="377417" y="60285"/>
                  </a:lnTo>
                  <a:lnTo>
                    <a:pt x="383880" y="59316"/>
                  </a:lnTo>
                  <a:lnTo>
                    <a:pt x="389068" y="57937"/>
                  </a:lnTo>
                  <a:lnTo>
                    <a:pt x="352167" y="47876"/>
                  </a:lnTo>
                  <a:lnTo>
                    <a:pt x="304085" y="36111"/>
                  </a:lnTo>
                  <a:lnTo>
                    <a:pt x="282481" y="31711"/>
                  </a:lnTo>
                  <a:lnTo>
                    <a:pt x="269943" y="28757"/>
                  </a:lnTo>
                  <a:lnTo>
                    <a:pt x="258218" y="25653"/>
                  </a:lnTo>
                  <a:lnTo>
                    <a:pt x="250028" y="23935"/>
                  </a:lnTo>
                  <a:lnTo>
                    <a:pt x="246654" y="23365"/>
                  </a:lnTo>
                  <a:lnTo>
                    <a:pt x="247996" y="23365"/>
                  </a:lnTo>
                  <a:lnTo>
                    <a:pt x="250073" y="22931"/>
                  </a:lnTo>
                  <a:lnTo>
                    <a:pt x="244042" y="22404"/>
                  </a:lnTo>
                  <a:close/>
                </a:path>
                <a:path w="441325" h="160654">
                  <a:moveTo>
                    <a:pt x="414251" y="65138"/>
                  </a:moveTo>
                  <a:lnTo>
                    <a:pt x="415435" y="65839"/>
                  </a:lnTo>
                  <a:lnTo>
                    <a:pt x="423491" y="70487"/>
                  </a:lnTo>
                  <a:lnTo>
                    <a:pt x="421967" y="66895"/>
                  </a:lnTo>
                  <a:lnTo>
                    <a:pt x="421883" y="66697"/>
                  </a:lnTo>
                  <a:lnTo>
                    <a:pt x="421760" y="66408"/>
                  </a:lnTo>
                  <a:lnTo>
                    <a:pt x="416255" y="66408"/>
                  </a:lnTo>
                  <a:lnTo>
                    <a:pt x="416324" y="66130"/>
                  </a:lnTo>
                  <a:lnTo>
                    <a:pt x="416579" y="66130"/>
                  </a:lnTo>
                  <a:lnTo>
                    <a:pt x="415575" y="65839"/>
                  </a:lnTo>
                  <a:lnTo>
                    <a:pt x="415896" y="65839"/>
                  </a:lnTo>
                  <a:lnTo>
                    <a:pt x="414251" y="65138"/>
                  </a:lnTo>
                  <a:close/>
                </a:path>
                <a:path w="441325" h="160654">
                  <a:moveTo>
                    <a:pt x="440678" y="58243"/>
                  </a:moveTo>
                  <a:lnTo>
                    <a:pt x="418296" y="58243"/>
                  </a:lnTo>
                  <a:lnTo>
                    <a:pt x="423491" y="70487"/>
                  </a:lnTo>
                  <a:lnTo>
                    <a:pt x="438011" y="70487"/>
                  </a:lnTo>
                  <a:lnTo>
                    <a:pt x="440555" y="60285"/>
                  </a:lnTo>
                  <a:lnTo>
                    <a:pt x="440658" y="59872"/>
                  </a:lnTo>
                  <a:lnTo>
                    <a:pt x="440763" y="59449"/>
                  </a:lnTo>
                  <a:lnTo>
                    <a:pt x="440796" y="59316"/>
                  </a:lnTo>
                  <a:lnTo>
                    <a:pt x="440921" y="58816"/>
                  </a:lnTo>
                  <a:lnTo>
                    <a:pt x="440678" y="58243"/>
                  </a:lnTo>
                  <a:close/>
                </a:path>
                <a:path w="441325" h="160654">
                  <a:moveTo>
                    <a:pt x="405244" y="62845"/>
                  </a:moveTo>
                  <a:lnTo>
                    <a:pt x="406912" y="69040"/>
                  </a:lnTo>
                  <a:lnTo>
                    <a:pt x="407414" y="68323"/>
                  </a:lnTo>
                  <a:lnTo>
                    <a:pt x="406577" y="63502"/>
                  </a:lnTo>
                  <a:lnTo>
                    <a:pt x="406526" y="63216"/>
                  </a:lnTo>
                  <a:lnTo>
                    <a:pt x="405244" y="62845"/>
                  </a:lnTo>
                  <a:close/>
                </a:path>
                <a:path w="441325" h="160654">
                  <a:moveTo>
                    <a:pt x="418296" y="58243"/>
                  </a:moveTo>
                  <a:lnTo>
                    <a:pt x="416397" y="65839"/>
                  </a:lnTo>
                  <a:lnTo>
                    <a:pt x="416324" y="66130"/>
                  </a:lnTo>
                  <a:lnTo>
                    <a:pt x="416255" y="66408"/>
                  </a:lnTo>
                  <a:lnTo>
                    <a:pt x="416133" y="66895"/>
                  </a:lnTo>
                  <a:lnTo>
                    <a:pt x="416318" y="66697"/>
                  </a:lnTo>
                  <a:lnTo>
                    <a:pt x="416923" y="66697"/>
                  </a:lnTo>
                  <a:lnTo>
                    <a:pt x="416421" y="66408"/>
                  </a:lnTo>
                  <a:lnTo>
                    <a:pt x="421760" y="66408"/>
                  </a:lnTo>
                  <a:lnTo>
                    <a:pt x="418296" y="58243"/>
                  </a:lnTo>
                  <a:close/>
                </a:path>
                <a:path w="441325" h="160654">
                  <a:moveTo>
                    <a:pt x="252429" y="1940"/>
                  </a:moveTo>
                  <a:lnTo>
                    <a:pt x="254142" y="3888"/>
                  </a:lnTo>
                  <a:lnTo>
                    <a:pt x="257240" y="5119"/>
                  </a:lnTo>
                  <a:lnTo>
                    <a:pt x="294254" y="18420"/>
                  </a:lnTo>
                  <a:lnTo>
                    <a:pt x="316375" y="26623"/>
                  </a:lnTo>
                  <a:lnTo>
                    <a:pt x="325849" y="29908"/>
                  </a:lnTo>
                  <a:lnTo>
                    <a:pt x="335220" y="33508"/>
                  </a:lnTo>
                  <a:lnTo>
                    <a:pt x="345065" y="37020"/>
                  </a:lnTo>
                  <a:lnTo>
                    <a:pt x="385766" y="50712"/>
                  </a:lnTo>
                  <a:lnTo>
                    <a:pt x="406511" y="61945"/>
                  </a:lnTo>
                  <a:lnTo>
                    <a:pt x="406302" y="61945"/>
                  </a:lnTo>
                  <a:lnTo>
                    <a:pt x="406461" y="62845"/>
                  </a:lnTo>
                  <a:lnTo>
                    <a:pt x="406526" y="63216"/>
                  </a:lnTo>
                  <a:lnTo>
                    <a:pt x="416579" y="66130"/>
                  </a:lnTo>
                  <a:lnTo>
                    <a:pt x="415896" y="65839"/>
                  </a:lnTo>
                  <a:lnTo>
                    <a:pt x="415435" y="65839"/>
                  </a:lnTo>
                  <a:lnTo>
                    <a:pt x="414220" y="65138"/>
                  </a:lnTo>
                  <a:lnTo>
                    <a:pt x="416572" y="65138"/>
                  </a:lnTo>
                  <a:lnTo>
                    <a:pt x="418296" y="58243"/>
                  </a:lnTo>
                  <a:lnTo>
                    <a:pt x="440678" y="58243"/>
                  </a:lnTo>
                  <a:lnTo>
                    <a:pt x="438857" y="53953"/>
                  </a:lnTo>
                  <a:lnTo>
                    <a:pt x="439033" y="53953"/>
                  </a:lnTo>
                  <a:lnTo>
                    <a:pt x="425303" y="46032"/>
                  </a:lnTo>
                  <a:lnTo>
                    <a:pt x="422721" y="44912"/>
                  </a:lnTo>
                  <a:lnTo>
                    <a:pt x="409353" y="41042"/>
                  </a:lnTo>
                  <a:lnTo>
                    <a:pt x="400337" y="38162"/>
                  </a:lnTo>
                  <a:lnTo>
                    <a:pt x="358197" y="26623"/>
                  </a:lnTo>
                  <a:lnTo>
                    <a:pt x="320889" y="17108"/>
                  </a:lnTo>
                  <a:lnTo>
                    <a:pt x="287561" y="10210"/>
                  </a:lnTo>
                  <a:lnTo>
                    <a:pt x="275619" y="7405"/>
                  </a:lnTo>
                  <a:lnTo>
                    <a:pt x="263356" y="4164"/>
                  </a:lnTo>
                  <a:lnTo>
                    <a:pt x="262783" y="4029"/>
                  </a:lnTo>
                  <a:lnTo>
                    <a:pt x="254142" y="2228"/>
                  </a:lnTo>
                  <a:lnTo>
                    <a:pt x="252429" y="1940"/>
                  </a:lnTo>
                  <a:close/>
                </a:path>
                <a:path w="441325" h="160654">
                  <a:moveTo>
                    <a:pt x="416572" y="65138"/>
                  </a:moveTo>
                  <a:lnTo>
                    <a:pt x="414251" y="65138"/>
                  </a:lnTo>
                  <a:lnTo>
                    <a:pt x="416579" y="66130"/>
                  </a:lnTo>
                  <a:lnTo>
                    <a:pt x="416324" y="66130"/>
                  </a:lnTo>
                  <a:lnTo>
                    <a:pt x="416572" y="65138"/>
                  </a:lnTo>
                  <a:close/>
                </a:path>
                <a:path w="441325" h="160654">
                  <a:moveTo>
                    <a:pt x="393970" y="59316"/>
                  </a:moveTo>
                  <a:lnTo>
                    <a:pt x="384087" y="59316"/>
                  </a:lnTo>
                  <a:lnTo>
                    <a:pt x="383448" y="59449"/>
                  </a:lnTo>
                  <a:lnTo>
                    <a:pt x="382990" y="59449"/>
                  </a:lnTo>
                  <a:lnTo>
                    <a:pt x="377417" y="60285"/>
                  </a:lnTo>
                  <a:lnTo>
                    <a:pt x="368721" y="61945"/>
                  </a:lnTo>
                  <a:lnTo>
                    <a:pt x="359565" y="63502"/>
                  </a:lnTo>
                  <a:lnTo>
                    <a:pt x="405421" y="63502"/>
                  </a:lnTo>
                  <a:lnTo>
                    <a:pt x="405344" y="63216"/>
                  </a:lnTo>
                  <a:lnTo>
                    <a:pt x="405244" y="62845"/>
                  </a:lnTo>
                  <a:lnTo>
                    <a:pt x="402604" y="62080"/>
                  </a:lnTo>
                  <a:lnTo>
                    <a:pt x="394386" y="59449"/>
                  </a:lnTo>
                  <a:lnTo>
                    <a:pt x="383448" y="59449"/>
                  </a:lnTo>
                  <a:lnTo>
                    <a:pt x="383944" y="59316"/>
                  </a:lnTo>
                  <a:lnTo>
                    <a:pt x="393970" y="59316"/>
                  </a:lnTo>
                  <a:close/>
                </a:path>
                <a:path w="441325" h="160654">
                  <a:moveTo>
                    <a:pt x="403549" y="59872"/>
                  </a:moveTo>
                  <a:lnTo>
                    <a:pt x="405002" y="61945"/>
                  </a:lnTo>
                  <a:lnTo>
                    <a:pt x="405244" y="62845"/>
                  </a:lnTo>
                  <a:lnTo>
                    <a:pt x="406526" y="63216"/>
                  </a:lnTo>
                  <a:lnTo>
                    <a:pt x="406326" y="62080"/>
                  </a:lnTo>
                  <a:lnTo>
                    <a:pt x="406302" y="61945"/>
                  </a:lnTo>
                  <a:lnTo>
                    <a:pt x="406511" y="61945"/>
                  </a:lnTo>
                  <a:lnTo>
                    <a:pt x="403549" y="59872"/>
                  </a:lnTo>
                  <a:close/>
                </a:path>
                <a:path w="441325" h="160654">
                  <a:moveTo>
                    <a:pt x="395800" y="56125"/>
                  </a:moveTo>
                  <a:lnTo>
                    <a:pt x="389068" y="57937"/>
                  </a:lnTo>
                  <a:lnTo>
                    <a:pt x="393970" y="59316"/>
                  </a:lnTo>
                  <a:lnTo>
                    <a:pt x="402604" y="62080"/>
                  </a:lnTo>
                  <a:lnTo>
                    <a:pt x="405244" y="62845"/>
                  </a:lnTo>
                  <a:lnTo>
                    <a:pt x="405038" y="62080"/>
                  </a:lnTo>
                  <a:lnTo>
                    <a:pt x="405002" y="61945"/>
                  </a:lnTo>
                  <a:lnTo>
                    <a:pt x="403549" y="59872"/>
                  </a:lnTo>
                  <a:lnTo>
                    <a:pt x="399130" y="56780"/>
                  </a:lnTo>
                  <a:lnTo>
                    <a:pt x="399531" y="56780"/>
                  </a:lnTo>
                  <a:lnTo>
                    <a:pt x="395800" y="56125"/>
                  </a:lnTo>
                  <a:close/>
                </a:path>
                <a:path w="441325" h="160654">
                  <a:moveTo>
                    <a:pt x="389068" y="57937"/>
                  </a:moveTo>
                  <a:lnTo>
                    <a:pt x="383448" y="59449"/>
                  </a:lnTo>
                  <a:lnTo>
                    <a:pt x="384087" y="59316"/>
                  </a:lnTo>
                  <a:lnTo>
                    <a:pt x="393992" y="59316"/>
                  </a:lnTo>
                  <a:lnTo>
                    <a:pt x="389068" y="57937"/>
                  </a:lnTo>
                  <a:close/>
                </a:path>
                <a:path w="441325" h="160654">
                  <a:moveTo>
                    <a:pt x="304994" y="22404"/>
                  </a:moveTo>
                  <a:lnTo>
                    <a:pt x="244042" y="22404"/>
                  </a:lnTo>
                  <a:lnTo>
                    <a:pt x="250073" y="22931"/>
                  </a:lnTo>
                  <a:lnTo>
                    <a:pt x="247996" y="23365"/>
                  </a:lnTo>
                  <a:lnTo>
                    <a:pt x="246654" y="23365"/>
                  </a:lnTo>
                  <a:lnTo>
                    <a:pt x="250028" y="23935"/>
                  </a:lnTo>
                  <a:lnTo>
                    <a:pt x="258218" y="25653"/>
                  </a:lnTo>
                  <a:lnTo>
                    <a:pt x="269943" y="28757"/>
                  </a:lnTo>
                  <a:lnTo>
                    <a:pt x="282481" y="31711"/>
                  </a:lnTo>
                  <a:lnTo>
                    <a:pt x="304085" y="36111"/>
                  </a:lnTo>
                  <a:lnTo>
                    <a:pt x="315799" y="38605"/>
                  </a:lnTo>
                  <a:lnTo>
                    <a:pt x="352167" y="47876"/>
                  </a:lnTo>
                  <a:lnTo>
                    <a:pt x="375039" y="53953"/>
                  </a:lnTo>
                  <a:lnTo>
                    <a:pt x="389068" y="57937"/>
                  </a:lnTo>
                  <a:lnTo>
                    <a:pt x="395800" y="56125"/>
                  </a:lnTo>
                  <a:lnTo>
                    <a:pt x="398195" y="56125"/>
                  </a:lnTo>
                  <a:lnTo>
                    <a:pt x="397935" y="55943"/>
                  </a:lnTo>
                  <a:lnTo>
                    <a:pt x="395880" y="54824"/>
                  </a:lnTo>
                  <a:lnTo>
                    <a:pt x="385766" y="50712"/>
                  </a:lnTo>
                  <a:lnTo>
                    <a:pt x="372807" y="46032"/>
                  </a:lnTo>
                  <a:lnTo>
                    <a:pt x="345065" y="37020"/>
                  </a:lnTo>
                  <a:lnTo>
                    <a:pt x="335220" y="33508"/>
                  </a:lnTo>
                  <a:lnTo>
                    <a:pt x="325849" y="29908"/>
                  </a:lnTo>
                  <a:lnTo>
                    <a:pt x="316375" y="26623"/>
                  </a:lnTo>
                  <a:lnTo>
                    <a:pt x="304994" y="22404"/>
                  </a:lnTo>
                  <a:close/>
                </a:path>
                <a:path w="441325" h="160654">
                  <a:moveTo>
                    <a:pt x="398195" y="56125"/>
                  </a:moveTo>
                  <a:lnTo>
                    <a:pt x="395800" y="56125"/>
                  </a:lnTo>
                  <a:lnTo>
                    <a:pt x="399531" y="56780"/>
                  </a:lnTo>
                  <a:lnTo>
                    <a:pt x="399131" y="56780"/>
                  </a:lnTo>
                  <a:lnTo>
                    <a:pt x="398195" y="56125"/>
                  </a:lnTo>
                  <a:close/>
                </a:path>
                <a:path w="441325" h="160654">
                  <a:moveTo>
                    <a:pt x="235805" y="16485"/>
                  </a:moveTo>
                  <a:lnTo>
                    <a:pt x="235805" y="18420"/>
                  </a:lnTo>
                  <a:lnTo>
                    <a:pt x="240749" y="23365"/>
                  </a:lnTo>
                  <a:lnTo>
                    <a:pt x="243675" y="23365"/>
                  </a:lnTo>
                  <a:lnTo>
                    <a:pt x="240652" y="21998"/>
                  </a:lnTo>
                  <a:lnTo>
                    <a:pt x="235805" y="16485"/>
                  </a:lnTo>
                  <a:close/>
                </a:path>
                <a:path w="441325" h="160654">
                  <a:moveTo>
                    <a:pt x="244138" y="0"/>
                  </a:moveTo>
                  <a:lnTo>
                    <a:pt x="237061" y="6221"/>
                  </a:lnTo>
                  <a:lnTo>
                    <a:pt x="235806" y="7405"/>
                  </a:lnTo>
                  <a:lnTo>
                    <a:pt x="235805" y="16485"/>
                  </a:lnTo>
                  <a:lnTo>
                    <a:pt x="240652" y="21998"/>
                  </a:lnTo>
                  <a:lnTo>
                    <a:pt x="243675" y="23365"/>
                  </a:lnTo>
                  <a:lnTo>
                    <a:pt x="246454" y="23365"/>
                  </a:lnTo>
                  <a:lnTo>
                    <a:pt x="244042" y="22404"/>
                  </a:lnTo>
                  <a:lnTo>
                    <a:pt x="304994" y="22404"/>
                  </a:lnTo>
                  <a:lnTo>
                    <a:pt x="294254" y="18420"/>
                  </a:lnTo>
                  <a:lnTo>
                    <a:pt x="259054" y="5767"/>
                  </a:lnTo>
                  <a:lnTo>
                    <a:pt x="255794" y="5767"/>
                  </a:lnTo>
                  <a:lnTo>
                    <a:pt x="251819" y="2959"/>
                  </a:lnTo>
                  <a:lnTo>
                    <a:pt x="253325" y="2959"/>
                  </a:lnTo>
                  <a:lnTo>
                    <a:pt x="252429" y="1940"/>
                  </a:lnTo>
                  <a:lnTo>
                    <a:pt x="249386" y="1427"/>
                  </a:lnTo>
                  <a:lnTo>
                    <a:pt x="247570" y="1277"/>
                  </a:lnTo>
                  <a:lnTo>
                    <a:pt x="251846" y="1277"/>
                  </a:lnTo>
                  <a:lnTo>
                    <a:pt x="251117" y="448"/>
                  </a:lnTo>
                  <a:lnTo>
                    <a:pt x="244138" y="0"/>
                  </a:lnTo>
                  <a:close/>
                </a:path>
                <a:path w="441325" h="160654">
                  <a:moveTo>
                    <a:pt x="235806" y="7405"/>
                  </a:moveTo>
                  <a:lnTo>
                    <a:pt x="234976" y="8054"/>
                  </a:lnTo>
                  <a:lnTo>
                    <a:pt x="234704" y="12291"/>
                  </a:lnTo>
                  <a:lnTo>
                    <a:pt x="234642" y="13266"/>
                  </a:lnTo>
                  <a:lnTo>
                    <a:pt x="234528" y="15032"/>
                  </a:lnTo>
                  <a:lnTo>
                    <a:pt x="235805" y="16485"/>
                  </a:lnTo>
                  <a:lnTo>
                    <a:pt x="235806" y="7405"/>
                  </a:lnTo>
                  <a:close/>
                </a:path>
                <a:path w="441325" h="160654">
                  <a:moveTo>
                    <a:pt x="242685" y="1277"/>
                  </a:moveTo>
                  <a:lnTo>
                    <a:pt x="240750" y="1277"/>
                  </a:lnTo>
                  <a:lnTo>
                    <a:pt x="235806" y="6221"/>
                  </a:lnTo>
                  <a:lnTo>
                    <a:pt x="235806" y="7405"/>
                  </a:lnTo>
                  <a:lnTo>
                    <a:pt x="237061" y="6221"/>
                  </a:lnTo>
                  <a:lnTo>
                    <a:pt x="242685" y="1277"/>
                  </a:lnTo>
                  <a:close/>
                </a:path>
                <a:path w="441325" h="160654">
                  <a:moveTo>
                    <a:pt x="251819" y="2959"/>
                  </a:moveTo>
                  <a:lnTo>
                    <a:pt x="255794" y="5767"/>
                  </a:lnTo>
                  <a:lnTo>
                    <a:pt x="254385" y="4164"/>
                  </a:lnTo>
                  <a:lnTo>
                    <a:pt x="254266" y="4029"/>
                  </a:lnTo>
                  <a:lnTo>
                    <a:pt x="254142" y="3888"/>
                  </a:lnTo>
                  <a:lnTo>
                    <a:pt x="251819" y="2959"/>
                  </a:lnTo>
                  <a:close/>
                </a:path>
                <a:path w="441325" h="160654">
                  <a:moveTo>
                    <a:pt x="254142" y="3888"/>
                  </a:moveTo>
                  <a:lnTo>
                    <a:pt x="255794" y="5767"/>
                  </a:lnTo>
                  <a:lnTo>
                    <a:pt x="259054" y="5767"/>
                  </a:lnTo>
                  <a:lnTo>
                    <a:pt x="257240" y="5119"/>
                  </a:lnTo>
                  <a:lnTo>
                    <a:pt x="254142" y="3888"/>
                  </a:lnTo>
                  <a:close/>
                </a:path>
                <a:path w="441325" h="160654">
                  <a:moveTo>
                    <a:pt x="253325" y="2959"/>
                  </a:moveTo>
                  <a:lnTo>
                    <a:pt x="251819" y="2959"/>
                  </a:lnTo>
                  <a:lnTo>
                    <a:pt x="254142" y="3888"/>
                  </a:lnTo>
                  <a:lnTo>
                    <a:pt x="253325" y="2959"/>
                  </a:lnTo>
                  <a:close/>
                </a:path>
                <a:path w="441325" h="160654">
                  <a:moveTo>
                    <a:pt x="251846" y="1277"/>
                  </a:moveTo>
                  <a:lnTo>
                    <a:pt x="247570" y="1277"/>
                  </a:lnTo>
                  <a:lnTo>
                    <a:pt x="249386" y="1427"/>
                  </a:lnTo>
                  <a:lnTo>
                    <a:pt x="252429" y="1940"/>
                  </a:lnTo>
                  <a:lnTo>
                    <a:pt x="251846" y="1277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75272" y="4769561"/>
              <a:ext cx="302162" cy="5648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60"/>
              <a:t>2.</a:t>
            </a:r>
            <a:r>
              <a:rPr dirty="0" sz="3200" spc="-190"/>
              <a:t> </a:t>
            </a:r>
            <a:r>
              <a:rPr dirty="0" sz="3200" spc="-90"/>
              <a:t>Mental</a:t>
            </a:r>
            <a:r>
              <a:rPr dirty="0" sz="3200" spc="-185"/>
              <a:t> </a:t>
            </a:r>
            <a:r>
              <a:rPr dirty="0" sz="3200" spc="-90"/>
              <a:t>models</a:t>
            </a:r>
            <a:r>
              <a:rPr dirty="0" sz="3200" spc="-190"/>
              <a:t> </a:t>
            </a:r>
            <a:r>
              <a:rPr dirty="0" sz="3200" spc="-80"/>
              <a:t>form</a:t>
            </a:r>
            <a:r>
              <a:rPr dirty="0" sz="3200" spc="-190"/>
              <a:t> </a:t>
            </a:r>
            <a:r>
              <a:rPr dirty="0" sz="3200" spc="-125"/>
              <a:t>quickly,</a:t>
            </a:r>
            <a:r>
              <a:rPr dirty="0" sz="3200" spc="-190"/>
              <a:t> </a:t>
            </a:r>
            <a:r>
              <a:rPr dirty="0" sz="3200"/>
              <a:t>&amp;</a:t>
            </a:r>
            <a:r>
              <a:rPr dirty="0" sz="3200" spc="-180"/>
              <a:t> </a:t>
            </a:r>
            <a:r>
              <a:rPr dirty="0" sz="3200" spc="-95"/>
              <a:t>update</a:t>
            </a:r>
            <a:r>
              <a:rPr dirty="0" sz="3200" spc="-195"/>
              <a:t> </a:t>
            </a:r>
            <a:r>
              <a:rPr dirty="0" sz="3200" spc="-55"/>
              <a:t>slowly</a:t>
            </a:r>
            <a:endParaRPr sz="3200"/>
          </a:p>
        </p:txBody>
      </p:sp>
      <p:sp>
        <p:nvSpPr>
          <p:cNvPr id="9" name="object 9" descr=""/>
          <p:cNvSpPr/>
          <p:nvPr/>
        </p:nvSpPr>
        <p:spPr>
          <a:xfrm>
            <a:off x="6434040" y="5738228"/>
            <a:ext cx="617855" cy="85090"/>
          </a:xfrm>
          <a:custGeom>
            <a:avLst/>
            <a:gdLst/>
            <a:ahLst/>
            <a:cxnLst/>
            <a:rect l="l" t="t" r="r" b="b"/>
            <a:pathLst>
              <a:path w="617854" h="85089">
                <a:moveTo>
                  <a:pt x="147327" y="0"/>
                </a:moveTo>
                <a:lnTo>
                  <a:pt x="130034" y="0"/>
                </a:lnTo>
                <a:lnTo>
                  <a:pt x="118473" y="965"/>
                </a:lnTo>
                <a:lnTo>
                  <a:pt x="79183" y="10192"/>
                </a:lnTo>
                <a:lnTo>
                  <a:pt x="43911" y="32159"/>
                </a:lnTo>
                <a:lnTo>
                  <a:pt x="34436" y="39082"/>
                </a:lnTo>
                <a:lnTo>
                  <a:pt x="25510" y="45508"/>
                </a:lnTo>
                <a:lnTo>
                  <a:pt x="15878" y="52549"/>
                </a:lnTo>
                <a:lnTo>
                  <a:pt x="1120" y="63766"/>
                </a:lnTo>
                <a:lnTo>
                  <a:pt x="106" y="71201"/>
                </a:lnTo>
                <a:lnTo>
                  <a:pt x="0" y="71982"/>
                </a:lnTo>
                <a:lnTo>
                  <a:pt x="8752" y="83499"/>
                </a:lnTo>
                <a:lnTo>
                  <a:pt x="16969" y="84620"/>
                </a:lnTo>
                <a:lnTo>
                  <a:pt x="31728" y="73403"/>
                </a:lnTo>
                <a:lnTo>
                  <a:pt x="40890" y="66710"/>
                </a:lnTo>
                <a:lnTo>
                  <a:pt x="49815" y="60284"/>
                </a:lnTo>
                <a:lnTo>
                  <a:pt x="59250" y="53390"/>
                </a:lnTo>
                <a:lnTo>
                  <a:pt x="69215" y="46273"/>
                </a:lnTo>
                <a:lnTo>
                  <a:pt x="79221" y="39731"/>
                </a:lnTo>
                <a:lnTo>
                  <a:pt x="80487" y="39082"/>
                </a:lnTo>
                <a:lnTo>
                  <a:pt x="87712" y="35120"/>
                </a:lnTo>
                <a:lnTo>
                  <a:pt x="87223" y="35120"/>
                </a:lnTo>
                <a:lnTo>
                  <a:pt x="88911" y="34393"/>
                </a:lnTo>
                <a:lnTo>
                  <a:pt x="89477" y="34393"/>
                </a:lnTo>
                <a:lnTo>
                  <a:pt x="98293" y="31545"/>
                </a:lnTo>
                <a:lnTo>
                  <a:pt x="98499" y="31545"/>
                </a:lnTo>
                <a:lnTo>
                  <a:pt x="109264" y="29084"/>
                </a:lnTo>
                <a:lnTo>
                  <a:pt x="132658" y="25108"/>
                </a:lnTo>
                <a:lnTo>
                  <a:pt x="142004" y="23985"/>
                </a:lnTo>
                <a:lnTo>
                  <a:pt x="141758" y="23985"/>
                </a:lnTo>
                <a:lnTo>
                  <a:pt x="151167" y="23524"/>
                </a:lnTo>
                <a:lnTo>
                  <a:pt x="160700" y="23524"/>
                </a:lnTo>
                <a:lnTo>
                  <a:pt x="169425" y="23281"/>
                </a:lnTo>
                <a:lnTo>
                  <a:pt x="233044" y="23281"/>
                </a:lnTo>
                <a:lnTo>
                  <a:pt x="201060" y="1589"/>
                </a:lnTo>
                <a:lnTo>
                  <a:pt x="190764" y="202"/>
                </a:lnTo>
                <a:lnTo>
                  <a:pt x="151455" y="202"/>
                </a:lnTo>
                <a:lnTo>
                  <a:pt x="147327" y="0"/>
                </a:lnTo>
                <a:close/>
              </a:path>
              <a:path w="617854" h="85089">
                <a:moveTo>
                  <a:pt x="225513" y="49926"/>
                </a:moveTo>
                <a:lnTo>
                  <a:pt x="256002" y="71489"/>
                </a:lnTo>
                <a:lnTo>
                  <a:pt x="269582" y="71489"/>
                </a:lnTo>
                <a:lnTo>
                  <a:pt x="311204" y="66710"/>
                </a:lnTo>
                <a:lnTo>
                  <a:pt x="351537" y="57877"/>
                </a:lnTo>
                <a:lnTo>
                  <a:pt x="383733" y="50787"/>
                </a:lnTo>
                <a:lnTo>
                  <a:pt x="226329" y="50787"/>
                </a:lnTo>
                <a:lnTo>
                  <a:pt x="225513" y="49926"/>
                </a:lnTo>
                <a:close/>
              </a:path>
              <a:path w="617854" h="85089">
                <a:moveTo>
                  <a:pt x="593009" y="57353"/>
                </a:moveTo>
                <a:lnTo>
                  <a:pt x="578750" y="57353"/>
                </a:lnTo>
                <a:lnTo>
                  <a:pt x="586238" y="57699"/>
                </a:lnTo>
                <a:lnTo>
                  <a:pt x="587473" y="57699"/>
                </a:lnTo>
                <a:lnTo>
                  <a:pt x="593009" y="57353"/>
                </a:lnTo>
                <a:close/>
              </a:path>
              <a:path w="617854" h="85089">
                <a:moveTo>
                  <a:pt x="501083" y="29218"/>
                </a:moveTo>
                <a:lnTo>
                  <a:pt x="507203" y="33538"/>
                </a:lnTo>
                <a:lnTo>
                  <a:pt x="508609" y="34393"/>
                </a:lnTo>
                <a:lnTo>
                  <a:pt x="514629" y="37580"/>
                </a:lnTo>
                <a:lnTo>
                  <a:pt x="521138" y="40880"/>
                </a:lnTo>
                <a:lnTo>
                  <a:pt x="531509" y="46273"/>
                </a:lnTo>
                <a:lnTo>
                  <a:pt x="560927" y="55064"/>
                </a:lnTo>
                <a:lnTo>
                  <a:pt x="561078" y="55064"/>
                </a:lnTo>
                <a:lnTo>
                  <a:pt x="567954" y="55961"/>
                </a:lnTo>
                <a:lnTo>
                  <a:pt x="577816" y="57353"/>
                </a:lnTo>
                <a:lnTo>
                  <a:pt x="597378" y="57353"/>
                </a:lnTo>
                <a:lnTo>
                  <a:pt x="600777" y="56928"/>
                </a:lnTo>
                <a:lnTo>
                  <a:pt x="604346" y="56568"/>
                </a:lnTo>
                <a:lnTo>
                  <a:pt x="605725" y="56273"/>
                </a:lnTo>
                <a:lnTo>
                  <a:pt x="604123" y="56273"/>
                </a:lnTo>
                <a:lnTo>
                  <a:pt x="608265" y="55600"/>
                </a:lnTo>
                <a:lnTo>
                  <a:pt x="612378" y="55600"/>
                </a:lnTo>
                <a:lnTo>
                  <a:pt x="617573" y="50394"/>
                </a:lnTo>
                <a:lnTo>
                  <a:pt x="617556" y="35940"/>
                </a:lnTo>
                <a:lnTo>
                  <a:pt x="613646" y="32029"/>
                </a:lnTo>
                <a:lnTo>
                  <a:pt x="580360" y="32029"/>
                </a:lnTo>
                <a:lnTo>
                  <a:pt x="572801" y="30949"/>
                </a:lnTo>
                <a:lnTo>
                  <a:pt x="566662" y="30148"/>
                </a:lnTo>
                <a:lnTo>
                  <a:pt x="502638" y="30148"/>
                </a:lnTo>
                <a:lnTo>
                  <a:pt x="501083" y="29218"/>
                </a:lnTo>
                <a:close/>
              </a:path>
              <a:path w="617854" h="85089">
                <a:moveTo>
                  <a:pt x="608265" y="55600"/>
                </a:moveTo>
                <a:lnTo>
                  <a:pt x="604123" y="56273"/>
                </a:lnTo>
                <a:lnTo>
                  <a:pt x="605725" y="56273"/>
                </a:lnTo>
                <a:lnTo>
                  <a:pt x="607184" y="55961"/>
                </a:lnTo>
                <a:lnTo>
                  <a:pt x="608265" y="55600"/>
                </a:lnTo>
                <a:close/>
              </a:path>
              <a:path w="617854" h="85089">
                <a:moveTo>
                  <a:pt x="612378" y="55600"/>
                </a:moveTo>
                <a:lnTo>
                  <a:pt x="608265" y="55600"/>
                </a:lnTo>
                <a:lnTo>
                  <a:pt x="607184" y="55961"/>
                </a:lnTo>
                <a:lnTo>
                  <a:pt x="605725" y="56273"/>
                </a:lnTo>
                <a:lnTo>
                  <a:pt x="611707" y="56273"/>
                </a:lnTo>
                <a:lnTo>
                  <a:pt x="612378" y="55600"/>
                </a:lnTo>
                <a:close/>
              </a:path>
              <a:path w="617854" h="85089">
                <a:moveTo>
                  <a:pt x="254606" y="48619"/>
                </a:moveTo>
                <a:lnTo>
                  <a:pt x="224694" y="48619"/>
                </a:lnTo>
                <a:lnTo>
                  <a:pt x="226329" y="50787"/>
                </a:lnTo>
                <a:lnTo>
                  <a:pt x="383733" y="50787"/>
                </a:lnTo>
                <a:lnTo>
                  <a:pt x="392483" y="48885"/>
                </a:lnTo>
                <a:lnTo>
                  <a:pt x="255076" y="48885"/>
                </a:lnTo>
                <a:lnTo>
                  <a:pt x="254606" y="48619"/>
                </a:lnTo>
                <a:close/>
              </a:path>
              <a:path w="617854" h="85089">
                <a:moveTo>
                  <a:pt x="224895" y="48885"/>
                </a:moveTo>
                <a:lnTo>
                  <a:pt x="225390" y="49796"/>
                </a:lnTo>
                <a:lnTo>
                  <a:pt x="225957" y="50394"/>
                </a:lnTo>
                <a:lnTo>
                  <a:pt x="225680" y="49926"/>
                </a:lnTo>
                <a:lnTo>
                  <a:pt x="224895" y="48885"/>
                </a:lnTo>
                <a:close/>
              </a:path>
              <a:path w="617854" h="85089">
                <a:moveTo>
                  <a:pt x="201033" y="27575"/>
                </a:moveTo>
                <a:lnTo>
                  <a:pt x="207230" y="32710"/>
                </a:lnTo>
                <a:lnTo>
                  <a:pt x="213395" y="38190"/>
                </a:lnTo>
                <a:lnTo>
                  <a:pt x="218779" y="43036"/>
                </a:lnTo>
                <a:lnTo>
                  <a:pt x="219849" y="43947"/>
                </a:lnTo>
                <a:lnTo>
                  <a:pt x="220212" y="44301"/>
                </a:lnTo>
                <a:lnTo>
                  <a:pt x="220487" y="44620"/>
                </a:lnTo>
                <a:lnTo>
                  <a:pt x="225390" y="49796"/>
                </a:lnTo>
                <a:lnTo>
                  <a:pt x="224694" y="48619"/>
                </a:lnTo>
                <a:lnTo>
                  <a:pt x="254606" y="48619"/>
                </a:lnTo>
                <a:lnTo>
                  <a:pt x="249117" y="45508"/>
                </a:lnTo>
                <a:lnTo>
                  <a:pt x="251877" y="45508"/>
                </a:lnTo>
                <a:lnTo>
                  <a:pt x="250734" y="44301"/>
                </a:lnTo>
                <a:lnTo>
                  <a:pt x="250283" y="44301"/>
                </a:lnTo>
                <a:lnTo>
                  <a:pt x="250074" y="43947"/>
                </a:lnTo>
                <a:lnTo>
                  <a:pt x="249344" y="43036"/>
                </a:lnTo>
                <a:lnTo>
                  <a:pt x="248597" y="42045"/>
                </a:lnTo>
                <a:lnTo>
                  <a:pt x="248950" y="42045"/>
                </a:lnTo>
                <a:lnTo>
                  <a:pt x="245551" y="36293"/>
                </a:lnTo>
                <a:lnTo>
                  <a:pt x="244119" y="34393"/>
                </a:lnTo>
                <a:lnTo>
                  <a:pt x="243361" y="33538"/>
                </a:lnTo>
                <a:lnTo>
                  <a:pt x="238261" y="28156"/>
                </a:lnTo>
                <a:lnTo>
                  <a:pt x="202096" y="28156"/>
                </a:lnTo>
                <a:lnTo>
                  <a:pt x="201637" y="27846"/>
                </a:lnTo>
                <a:lnTo>
                  <a:pt x="201033" y="27575"/>
                </a:lnTo>
                <a:close/>
              </a:path>
              <a:path w="617854" h="85089">
                <a:moveTo>
                  <a:pt x="249436" y="45508"/>
                </a:moveTo>
                <a:lnTo>
                  <a:pt x="249117" y="45508"/>
                </a:lnTo>
                <a:lnTo>
                  <a:pt x="255076" y="48885"/>
                </a:lnTo>
                <a:lnTo>
                  <a:pt x="252602" y="46273"/>
                </a:lnTo>
                <a:lnTo>
                  <a:pt x="252881" y="46273"/>
                </a:lnTo>
                <a:lnTo>
                  <a:pt x="249436" y="45508"/>
                </a:lnTo>
                <a:close/>
              </a:path>
              <a:path w="617854" h="85089">
                <a:moveTo>
                  <a:pt x="252881" y="46273"/>
                </a:moveTo>
                <a:lnTo>
                  <a:pt x="252602" y="46273"/>
                </a:lnTo>
                <a:lnTo>
                  <a:pt x="255076" y="48885"/>
                </a:lnTo>
                <a:lnTo>
                  <a:pt x="392483" y="48885"/>
                </a:lnTo>
                <a:lnTo>
                  <a:pt x="398535" y="47551"/>
                </a:lnTo>
                <a:lnTo>
                  <a:pt x="258630" y="47551"/>
                </a:lnTo>
                <a:lnTo>
                  <a:pt x="256985" y="47370"/>
                </a:lnTo>
                <a:lnTo>
                  <a:pt x="257818" y="47370"/>
                </a:lnTo>
                <a:lnTo>
                  <a:pt x="252881" y="46273"/>
                </a:lnTo>
                <a:close/>
              </a:path>
              <a:path w="617854" h="85089">
                <a:moveTo>
                  <a:pt x="257818" y="47370"/>
                </a:moveTo>
                <a:lnTo>
                  <a:pt x="256985" y="47370"/>
                </a:lnTo>
                <a:lnTo>
                  <a:pt x="258630" y="47551"/>
                </a:lnTo>
                <a:lnTo>
                  <a:pt x="257818" y="47370"/>
                </a:lnTo>
                <a:close/>
              </a:path>
              <a:path w="617854" h="85089">
                <a:moveTo>
                  <a:pt x="413637" y="44301"/>
                </a:moveTo>
                <a:lnTo>
                  <a:pt x="297617" y="44301"/>
                </a:lnTo>
                <a:lnTo>
                  <a:pt x="267292" y="47370"/>
                </a:lnTo>
                <a:lnTo>
                  <a:pt x="257818" y="47370"/>
                </a:lnTo>
                <a:lnTo>
                  <a:pt x="258630" y="47551"/>
                </a:lnTo>
                <a:lnTo>
                  <a:pt x="398535" y="47551"/>
                </a:lnTo>
                <a:lnTo>
                  <a:pt x="413637" y="44301"/>
                </a:lnTo>
                <a:close/>
              </a:path>
              <a:path w="617854" h="85089">
                <a:moveTo>
                  <a:pt x="251877" y="45508"/>
                </a:moveTo>
                <a:lnTo>
                  <a:pt x="249436" y="45508"/>
                </a:lnTo>
                <a:lnTo>
                  <a:pt x="252881" y="46273"/>
                </a:lnTo>
                <a:lnTo>
                  <a:pt x="252602" y="46273"/>
                </a:lnTo>
                <a:lnTo>
                  <a:pt x="251877" y="45508"/>
                </a:lnTo>
                <a:close/>
              </a:path>
              <a:path w="617854" h="85089">
                <a:moveTo>
                  <a:pt x="496348" y="3872"/>
                </a:moveTo>
                <a:lnTo>
                  <a:pt x="493905" y="3872"/>
                </a:lnTo>
                <a:lnTo>
                  <a:pt x="485196" y="4701"/>
                </a:lnTo>
                <a:lnTo>
                  <a:pt x="485510" y="4701"/>
                </a:lnTo>
                <a:lnTo>
                  <a:pt x="476871" y="6141"/>
                </a:lnTo>
                <a:lnTo>
                  <a:pt x="465689" y="8371"/>
                </a:lnTo>
                <a:lnTo>
                  <a:pt x="453673" y="10919"/>
                </a:lnTo>
                <a:lnTo>
                  <a:pt x="428525" y="16736"/>
                </a:lnTo>
                <a:lnTo>
                  <a:pt x="417883" y="18796"/>
                </a:lnTo>
                <a:lnTo>
                  <a:pt x="371762" y="28647"/>
                </a:lnTo>
                <a:lnTo>
                  <a:pt x="345590" y="34393"/>
                </a:lnTo>
                <a:lnTo>
                  <a:pt x="332443" y="37580"/>
                </a:lnTo>
                <a:lnTo>
                  <a:pt x="319953" y="40351"/>
                </a:lnTo>
                <a:lnTo>
                  <a:pt x="307242" y="42805"/>
                </a:lnTo>
                <a:lnTo>
                  <a:pt x="294902" y="44620"/>
                </a:lnTo>
                <a:lnTo>
                  <a:pt x="294758" y="44620"/>
                </a:lnTo>
                <a:lnTo>
                  <a:pt x="297351" y="44301"/>
                </a:lnTo>
                <a:lnTo>
                  <a:pt x="413637" y="44301"/>
                </a:lnTo>
                <a:lnTo>
                  <a:pt x="422460" y="42356"/>
                </a:lnTo>
                <a:lnTo>
                  <a:pt x="432802" y="40351"/>
                </a:lnTo>
                <a:lnTo>
                  <a:pt x="432942" y="40351"/>
                </a:lnTo>
                <a:lnTo>
                  <a:pt x="458659" y="34393"/>
                </a:lnTo>
                <a:lnTo>
                  <a:pt x="471425" y="31695"/>
                </a:lnTo>
                <a:lnTo>
                  <a:pt x="479164" y="30148"/>
                </a:lnTo>
                <a:lnTo>
                  <a:pt x="478794" y="30148"/>
                </a:lnTo>
                <a:lnTo>
                  <a:pt x="490746" y="28156"/>
                </a:lnTo>
                <a:lnTo>
                  <a:pt x="492028" y="28156"/>
                </a:lnTo>
                <a:lnTo>
                  <a:pt x="495281" y="27846"/>
                </a:lnTo>
                <a:lnTo>
                  <a:pt x="498033" y="27846"/>
                </a:lnTo>
                <a:lnTo>
                  <a:pt x="496190" y="26924"/>
                </a:lnTo>
                <a:lnTo>
                  <a:pt x="551468" y="26924"/>
                </a:lnTo>
                <a:lnTo>
                  <a:pt x="542359" y="23281"/>
                </a:lnTo>
                <a:lnTo>
                  <a:pt x="531749" y="18568"/>
                </a:lnTo>
                <a:lnTo>
                  <a:pt x="531164" y="18326"/>
                </a:lnTo>
                <a:lnTo>
                  <a:pt x="526092" y="16372"/>
                </a:lnTo>
                <a:lnTo>
                  <a:pt x="525857" y="16372"/>
                </a:lnTo>
                <a:lnTo>
                  <a:pt x="524555" y="15780"/>
                </a:lnTo>
                <a:lnTo>
                  <a:pt x="524739" y="15780"/>
                </a:lnTo>
                <a:lnTo>
                  <a:pt x="521252" y="13934"/>
                </a:lnTo>
                <a:lnTo>
                  <a:pt x="521042" y="13934"/>
                </a:lnTo>
                <a:lnTo>
                  <a:pt x="519737" y="13132"/>
                </a:lnTo>
                <a:lnTo>
                  <a:pt x="519906" y="13132"/>
                </a:lnTo>
                <a:lnTo>
                  <a:pt x="514922" y="9614"/>
                </a:lnTo>
                <a:lnTo>
                  <a:pt x="513368" y="8684"/>
                </a:lnTo>
                <a:lnTo>
                  <a:pt x="506888" y="5444"/>
                </a:lnTo>
                <a:lnTo>
                  <a:pt x="502188" y="4196"/>
                </a:lnTo>
                <a:lnTo>
                  <a:pt x="496348" y="3872"/>
                </a:lnTo>
                <a:close/>
              </a:path>
              <a:path w="617854" h="85089">
                <a:moveTo>
                  <a:pt x="249536" y="43036"/>
                </a:moveTo>
                <a:lnTo>
                  <a:pt x="250031" y="43947"/>
                </a:lnTo>
                <a:lnTo>
                  <a:pt x="250297" y="44301"/>
                </a:lnTo>
                <a:lnTo>
                  <a:pt x="250734" y="44301"/>
                </a:lnTo>
                <a:lnTo>
                  <a:pt x="249536" y="43036"/>
                </a:lnTo>
                <a:close/>
              </a:path>
              <a:path w="617854" h="85089">
                <a:moveTo>
                  <a:pt x="248891" y="42356"/>
                </a:moveTo>
                <a:lnTo>
                  <a:pt x="249170" y="42805"/>
                </a:lnTo>
                <a:lnTo>
                  <a:pt x="250031" y="43947"/>
                </a:lnTo>
                <a:lnTo>
                  <a:pt x="249536" y="43036"/>
                </a:lnTo>
                <a:lnTo>
                  <a:pt x="248891" y="42356"/>
                </a:lnTo>
                <a:close/>
              </a:path>
              <a:path w="617854" h="85089">
                <a:moveTo>
                  <a:pt x="248950" y="42045"/>
                </a:moveTo>
                <a:lnTo>
                  <a:pt x="248597" y="42045"/>
                </a:lnTo>
                <a:lnTo>
                  <a:pt x="249317" y="42805"/>
                </a:lnTo>
                <a:lnTo>
                  <a:pt x="249134" y="42356"/>
                </a:lnTo>
                <a:lnTo>
                  <a:pt x="248950" y="42045"/>
                </a:lnTo>
                <a:close/>
              </a:path>
              <a:path w="617854" h="85089">
                <a:moveTo>
                  <a:pt x="89037" y="34393"/>
                </a:moveTo>
                <a:lnTo>
                  <a:pt x="88112" y="34737"/>
                </a:lnTo>
                <a:lnTo>
                  <a:pt x="87223" y="35120"/>
                </a:lnTo>
                <a:lnTo>
                  <a:pt x="88409" y="34737"/>
                </a:lnTo>
                <a:lnTo>
                  <a:pt x="89037" y="34393"/>
                </a:lnTo>
                <a:close/>
              </a:path>
              <a:path w="617854" h="85089">
                <a:moveTo>
                  <a:pt x="88409" y="34737"/>
                </a:moveTo>
                <a:lnTo>
                  <a:pt x="87223" y="35120"/>
                </a:lnTo>
                <a:lnTo>
                  <a:pt x="87712" y="35120"/>
                </a:lnTo>
                <a:lnTo>
                  <a:pt x="88409" y="34737"/>
                </a:lnTo>
                <a:close/>
              </a:path>
              <a:path w="617854" h="85089">
                <a:moveTo>
                  <a:pt x="89477" y="34393"/>
                </a:moveTo>
                <a:lnTo>
                  <a:pt x="89037" y="34393"/>
                </a:lnTo>
                <a:lnTo>
                  <a:pt x="88409" y="34737"/>
                </a:lnTo>
                <a:lnTo>
                  <a:pt x="89477" y="34393"/>
                </a:lnTo>
                <a:close/>
              </a:path>
              <a:path w="617854" h="85089">
                <a:moveTo>
                  <a:pt x="612122" y="30504"/>
                </a:moveTo>
                <a:lnTo>
                  <a:pt x="601739" y="30504"/>
                </a:lnTo>
                <a:lnTo>
                  <a:pt x="599659" y="30949"/>
                </a:lnTo>
                <a:lnTo>
                  <a:pt x="597453" y="30949"/>
                </a:lnTo>
                <a:lnTo>
                  <a:pt x="594161" y="31357"/>
                </a:lnTo>
                <a:lnTo>
                  <a:pt x="589036" y="31357"/>
                </a:lnTo>
                <a:lnTo>
                  <a:pt x="585988" y="31545"/>
                </a:lnTo>
                <a:lnTo>
                  <a:pt x="575501" y="32029"/>
                </a:lnTo>
                <a:lnTo>
                  <a:pt x="613646" y="32029"/>
                </a:lnTo>
                <a:lnTo>
                  <a:pt x="612122" y="30504"/>
                </a:lnTo>
                <a:close/>
              </a:path>
              <a:path w="617854" h="85089">
                <a:moveTo>
                  <a:pt x="98499" y="31545"/>
                </a:moveTo>
                <a:lnTo>
                  <a:pt x="98307" y="31545"/>
                </a:lnTo>
                <a:lnTo>
                  <a:pt x="97839" y="31695"/>
                </a:lnTo>
                <a:lnTo>
                  <a:pt x="98499" y="31545"/>
                </a:lnTo>
                <a:close/>
              </a:path>
              <a:path w="617854" h="85089">
                <a:moveTo>
                  <a:pt x="611765" y="30148"/>
                </a:moveTo>
                <a:lnTo>
                  <a:pt x="603701" y="30148"/>
                </a:lnTo>
                <a:lnTo>
                  <a:pt x="598763" y="30949"/>
                </a:lnTo>
                <a:lnTo>
                  <a:pt x="597289" y="30949"/>
                </a:lnTo>
                <a:lnTo>
                  <a:pt x="601739" y="30504"/>
                </a:lnTo>
                <a:lnTo>
                  <a:pt x="612122" y="30504"/>
                </a:lnTo>
                <a:lnTo>
                  <a:pt x="611765" y="30148"/>
                </a:lnTo>
                <a:close/>
              </a:path>
              <a:path w="617854" h="85089">
                <a:moveTo>
                  <a:pt x="601739" y="30504"/>
                </a:moveTo>
                <a:lnTo>
                  <a:pt x="597289" y="30949"/>
                </a:lnTo>
                <a:lnTo>
                  <a:pt x="599659" y="30949"/>
                </a:lnTo>
                <a:lnTo>
                  <a:pt x="601739" y="30504"/>
                </a:lnTo>
                <a:close/>
              </a:path>
              <a:path w="617854" h="85089">
                <a:moveTo>
                  <a:pt x="496219" y="26924"/>
                </a:moveTo>
                <a:lnTo>
                  <a:pt x="502638" y="30148"/>
                </a:lnTo>
                <a:lnTo>
                  <a:pt x="502400" y="30148"/>
                </a:lnTo>
                <a:lnTo>
                  <a:pt x="501083" y="29218"/>
                </a:lnTo>
                <a:lnTo>
                  <a:pt x="561364" y="29218"/>
                </a:lnTo>
                <a:lnTo>
                  <a:pt x="558510" y="28647"/>
                </a:lnTo>
                <a:lnTo>
                  <a:pt x="556404" y="28156"/>
                </a:lnTo>
                <a:lnTo>
                  <a:pt x="500857" y="28156"/>
                </a:lnTo>
                <a:lnTo>
                  <a:pt x="496219" y="26924"/>
                </a:lnTo>
                <a:close/>
              </a:path>
              <a:path w="617854" h="85089">
                <a:moveTo>
                  <a:pt x="561364" y="29218"/>
                </a:moveTo>
                <a:lnTo>
                  <a:pt x="501083" y="29218"/>
                </a:lnTo>
                <a:lnTo>
                  <a:pt x="502638" y="30148"/>
                </a:lnTo>
                <a:lnTo>
                  <a:pt x="566012" y="30148"/>
                </a:lnTo>
                <a:lnTo>
                  <a:pt x="561364" y="29218"/>
                </a:lnTo>
                <a:close/>
              </a:path>
              <a:path w="617854" h="85089">
                <a:moveTo>
                  <a:pt x="492028" y="28156"/>
                </a:moveTo>
                <a:lnTo>
                  <a:pt x="491097" y="28156"/>
                </a:lnTo>
                <a:lnTo>
                  <a:pt x="487346" y="28647"/>
                </a:lnTo>
                <a:lnTo>
                  <a:pt x="486867" y="28647"/>
                </a:lnTo>
                <a:lnTo>
                  <a:pt x="492028" y="28156"/>
                </a:lnTo>
                <a:close/>
              </a:path>
              <a:path w="617854" h="85089">
                <a:moveTo>
                  <a:pt x="237066" y="26924"/>
                </a:moveTo>
                <a:lnTo>
                  <a:pt x="200271" y="26924"/>
                </a:lnTo>
                <a:lnTo>
                  <a:pt x="201235" y="27575"/>
                </a:lnTo>
                <a:lnTo>
                  <a:pt x="201533" y="27846"/>
                </a:lnTo>
                <a:lnTo>
                  <a:pt x="202104" y="28156"/>
                </a:lnTo>
                <a:lnTo>
                  <a:pt x="238261" y="28156"/>
                </a:lnTo>
                <a:lnTo>
                  <a:pt x="237066" y="26924"/>
                </a:lnTo>
                <a:close/>
              </a:path>
              <a:path w="617854" h="85089">
                <a:moveTo>
                  <a:pt x="498033" y="27846"/>
                </a:moveTo>
                <a:lnTo>
                  <a:pt x="495281" y="27846"/>
                </a:lnTo>
                <a:lnTo>
                  <a:pt x="500857" y="28156"/>
                </a:lnTo>
                <a:lnTo>
                  <a:pt x="498653" y="28156"/>
                </a:lnTo>
                <a:lnTo>
                  <a:pt x="498033" y="27846"/>
                </a:lnTo>
                <a:close/>
              </a:path>
              <a:path w="617854" h="85089">
                <a:moveTo>
                  <a:pt x="551150" y="26924"/>
                </a:moveTo>
                <a:lnTo>
                  <a:pt x="496219" y="26924"/>
                </a:lnTo>
                <a:lnTo>
                  <a:pt x="500857" y="28156"/>
                </a:lnTo>
                <a:lnTo>
                  <a:pt x="556404" y="28156"/>
                </a:lnTo>
                <a:lnTo>
                  <a:pt x="553275" y="27411"/>
                </a:lnTo>
                <a:lnTo>
                  <a:pt x="552684" y="27411"/>
                </a:lnTo>
                <a:lnTo>
                  <a:pt x="551150" y="26924"/>
                </a:lnTo>
                <a:close/>
              </a:path>
              <a:path w="617854" h="85089">
                <a:moveTo>
                  <a:pt x="200478" y="27064"/>
                </a:moveTo>
                <a:lnTo>
                  <a:pt x="200835" y="27411"/>
                </a:lnTo>
                <a:lnTo>
                  <a:pt x="201033" y="27575"/>
                </a:lnTo>
                <a:lnTo>
                  <a:pt x="201533" y="27846"/>
                </a:lnTo>
                <a:lnTo>
                  <a:pt x="201235" y="27575"/>
                </a:lnTo>
                <a:lnTo>
                  <a:pt x="200478" y="27064"/>
                </a:lnTo>
                <a:close/>
              </a:path>
              <a:path w="617854" h="85089">
                <a:moveTo>
                  <a:pt x="195628" y="24643"/>
                </a:moveTo>
                <a:lnTo>
                  <a:pt x="200731" y="27411"/>
                </a:lnTo>
                <a:lnTo>
                  <a:pt x="200415" y="27064"/>
                </a:lnTo>
                <a:lnTo>
                  <a:pt x="200246" y="26924"/>
                </a:lnTo>
                <a:lnTo>
                  <a:pt x="237066" y="26924"/>
                </a:lnTo>
                <a:lnTo>
                  <a:pt x="236747" y="26612"/>
                </a:lnTo>
                <a:lnTo>
                  <a:pt x="235075" y="25108"/>
                </a:lnTo>
                <a:lnTo>
                  <a:pt x="198539" y="25108"/>
                </a:lnTo>
                <a:lnTo>
                  <a:pt x="195628" y="24643"/>
                </a:lnTo>
                <a:close/>
              </a:path>
              <a:path w="617854" h="85089">
                <a:moveTo>
                  <a:pt x="551231" y="26924"/>
                </a:moveTo>
                <a:lnTo>
                  <a:pt x="551590" y="27064"/>
                </a:lnTo>
                <a:lnTo>
                  <a:pt x="552684" y="27411"/>
                </a:lnTo>
                <a:lnTo>
                  <a:pt x="551817" y="27064"/>
                </a:lnTo>
                <a:lnTo>
                  <a:pt x="551231" y="26924"/>
                </a:lnTo>
                <a:close/>
              </a:path>
              <a:path w="617854" h="85089">
                <a:moveTo>
                  <a:pt x="551817" y="27064"/>
                </a:moveTo>
                <a:lnTo>
                  <a:pt x="552684" y="27411"/>
                </a:lnTo>
                <a:lnTo>
                  <a:pt x="553275" y="27411"/>
                </a:lnTo>
                <a:lnTo>
                  <a:pt x="551817" y="27064"/>
                </a:lnTo>
                <a:close/>
              </a:path>
              <a:path w="617854" h="85089">
                <a:moveTo>
                  <a:pt x="551468" y="26924"/>
                </a:moveTo>
                <a:lnTo>
                  <a:pt x="551231" y="26924"/>
                </a:lnTo>
                <a:lnTo>
                  <a:pt x="551817" y="27064"/>
                </a:lnTo>
                <a:lnTo>
                  <a:pt x="551468" y="26924"/>
                </a:lnTo>
                <a:close/>
              </a:path>
              <a:path w="617854" h="85089">
                <a:moveTo>
                  <a:pt x="193851" y="23680"/>
                </a:moveTo>
                <a:lnTo>
                  <a:pt x="195628" y="24643"/>
                </a:lnTo>
                <a:lnTo>
                  <a:pt x="198539" y="25108"/>
                </a:lnTo>
                <a:lnTo>
                  <a:pt x="198052" y="25108"/>
                </a:lnTo>
                <a:lnTo>
                  <a:pt x="193851" y="23680"/>
                </a:lnTo>
                <a:close/>
              </a:path>
              <a:path w="617854" h="85089">
                <a:moveTo>
                  <a:pt x="233488" y="23680"/>
                </a:moveTo>
                <a:lnTo>
                  <a:pt x="193851" y="23680"/>
                </a:lnTo>
                <a:lnTo>
                  <a:pt x="198052" y="25108"/>
                </a:lnTo>
                <a:lnTo>
                  <a:pt x="235075" y="25108"/>
                </a:lnTo>
                <a:lnTo>
                  <a:pt x="233488" y="23680"/>
                </a:lnTo>
                <a:close/>
              </a:path>
              <a:path w="617854" h="85089">
                <a:moveTo>
                  <a:pt x="233044" y="23281"/>
                </a:moveTo>
                <a:lnTo>
                  <a:pt x="187082" y="23281"/>
                </a:lnTo>
                <a:lnTo>
                  <a:pt x="195628" y="24643"/>
                </a:lnTo>
                <a:lnTo>
                  <a:pt x="193851" y="23680"/>
                </a:lnTo>
                <a:lnTo>
                  <a:pt x="233488" y="23680"/>
                </a:lnTo>
                <a:lnTo>
                  <a:pt x="233044" y="23281"/>
                </a:lnTo>
                <a:close/>
              </a:path>
              <a:path w="617854" h="85089">
                <a:moveTo>
                  <a:pt x="525229" y="16039"/>
                </a:moveTo>
                <a:lnTo>
                  <a:pt x="525857" y="16372"/>
                </a:lnTo>
                <a:lnTo>
                  <a:pt x="526092" y="16372"/>
                </a:lnTo>
                <a:lnTo>
                  <a:pt x="525229" y="16039"/>
                </a:lnTo>
                <a:close/>
              </a:path>
              <a:path w="617854" h="85089">
                <a:moveTo>
                  <a:pt x="524739" y="15780"/>
                </a:moveTo>
                <a:lnTo>
                  <a:pt x="524555" y="15780"/>
                </a:lnTo>
                <a:lnTo>
                  <a:pt x="525229" y="16039"/>
                </a:lnTo>
                <a:lnTo>
                  <a:pt x="524739" y="15780"/>
                </a:lnTo>
                <a:close/>
              </a:path>
              <a:path w="617854" h="85089">
                <a:moveTo>
                  <a:pt x="520415" y="13491"/>
                </a:moveTo>
                <a:lnTo>
                  <a:pt x="521042" y="13934"/>
                </a:lnTo>
                <a:lnTo>
                  <a:pt x="521252" y="13934"/>
                </a:lnTo>
                <a:lnTo>
                  <a:pt x="520415" y="13491"/>
                </a:lnTo>
                <a:close/>
              </a:path>
              <a:path w="617854" h="85089">
                <a:moveTo>
                  <a:pt x="519906" y="13132"/>
                </a:moveTo>
                <a:lnTo>
                  <a:pt x="519737" y="13132"/>
                </a:lnTo>
                <a:lnTo>
                  <a:pt x="520415" y="13491"/>
                </a:lnTo>
                <a:lnTo>
                  <a:pt x="519906" y="13132"/>
                </a:lnTo>
                <a:close/>
              </a:path>
              <a:path w="617854" h="85089">
                <a:moveTo>
                  <a:pt x="189261" y="0"/>
                </a:moveTo>
                <a:lnTo>
                  <a:pt x="167318" y="0"/>
                </a:lnTo>
                <a:lnTo>
                  <a:pt x="160000" y="202"/>
                </a:lnTo>
                <a:lnTo>
                  <a:pt x="190764" y="202"/>
                </a:lnTo>
                <a:lnTo>
                  <a:pt x="189261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69054" y="4310725"/>
            <a:ext cx="530335" cy="3911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00325" y="2344174"/>
            <a:ext cx="3324225" cy="3686175"/>
            <a:chOff x="2600325" y="2344174"/>
            <a:chExt cx="3324225" cy="3686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0325" y="2362095"/>
              <a:ext cx="3324225" cy="366792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743200" y="2344178"/>
              <a:ext cx="914400" cy="1283335"/>
            </a:xfrm>
            <a:custGeom>
              <a:avLst/>
              <a:gdLst/>
              <a:ahLst/>
              <a:cxnLst/>
              <a:rect l="l" t="t" r="r" b="b"/>
              <a:pathLst>
                <a:path w="914400" h="1283335">
                  <a:moveTo>
                    <a:pt x="9144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0" y="457200"/>
                  </a:lnTo>
                  <a:lnTo>
                    <a:pt x="0" y="838200"/>
                  </a:lnTo>
                  <a:lnTo>
                    <a:pt x="128993" y="838200"/>
                  </a:lnTo>
                  <a:lnTo>
                    <a:pt x="24663" y="1128369"/>
                  </a:lnTo>
                  <a:lnTo>
                    <a:pt x="454888" y="1283068"/>
                  </a:lnTo>
                  <a:lnTo>
                    <a:pt x="609600" y="852843"/>
                  </a:lnTo>
                  <a:lnTo>
                    <a:pt x="457200" y="798042"/>
                  </a:lnTo>
                  <a:lnTo>
                    <a:pt x="457200" y="457200"/>
                  </a:lnTo>
                  <a:lnTo>
                    <a:pt x="914400" y="4572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5422" y="4085252"/>
              <a:ext cx="635754" cy="8636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902443" y="5010530"/>
              <a:ext cx="604520" cy="584835"/>
            </a:xfrm>
            <a:custGeom>
              <a:avLst/>
              <a:gdLst/>
              <a:ahLst/>
              <a:cxnLst/>
              <a:rect l="l" t="t" r="r" b="b"/>
              <a:pathLst>
                <a:path w="604520" h="584835">
                  <a:moveTo>
                    <a:pt x="604037" y="14846"/>
                  </a:moveTo>
                  <a:lnTo>
                    <a:pt x="602627" y="12306"/>
                  </a:lnTo>
                  <a:lnTo>
                    <a:pt x="603008" y="9436"/>
                  </a:lnTo>
                  <a:lnTo>
                    <a:pt x="597992" y="2882"/>
                  </a:lnTo>
                  <a:lnTo>
                    <a:pt x="598195" y="2882"/>
                  </a:lnTo>
                  <a:lnTo>
                    <a:pt x="594906" y="2451"/>
                  </a:lnTo>
                  <a:lnTo>
                    <a:pt x="588010" y="1524"/>
                  </a:lnTo>
                  <a:lnTo>
                    <a:pt x="585406" y="1181"/>
                  </a:lnTo>
                  <a:lnTo>
                    <a:pt x="585762" y="1181"/>
                  </a:lnTo>
                  <a:lnTo>
                    <a:pt x="579564" y="736"/>
                  </a:lnTo>
                  <a:lnTo>
                    <a:pt x="571500" y="368"/>
                  </a:lnTo>
                  <a:lnTo>
                    <a:pt x="565365" y="0"/>
                  </a:lnTo>
                  <a:lnTo>
                    <a:pt x="556171" y="0"/>
                  </a:lnTo>
                  <a:lnTo>
                    <a:pt x="534911" y="736"/>
                  </a:lnTo>
                  <a:lnTo>
                    <a:pt x="528002" y="736"/>
                  </a:lnTo>
                  <a:lnTo>
                    <a:pt x="506793" y="0"/>
                  </a:lnTo>
                  <a:lnTo>
                    <a:pt x="470039" y="0"/>
                  </a:lnTo>
                  <a:lnTo>
                    <a:pt x="428396" y="1181"/>
                  </a:lnTo>
                  <a:lnTo>
                    <a:pt x="430428" y="1181"/>
                  </a:lnTo>
                  <a:lnTo>
                    <a:pt x="418807" y="1803"/>
                  </a:lnTo>
                  <a:lnTo>
                    <a:pt x="405485" y="2146"/>
                  </a:lnTo>
                  <a:lnTo>
                    <a:pt x="366242" y="4318"/>
                  </a:lnTo>
                  <a:lnTo>
                    <a:pt x="352501" y="5422"/>
                  </a:lnTo>
                  <a:lnTo>
                    <a:pt x="337820" y="6235"/>
                  </a:lnTo>
                  <a:lnTo>
                    <a:pt x="338531" y="6235"/>
                  </a:lnTo>
                  <a:lnTo>
                    <a:pt x="313994" y="8305"/>
                  </a:lnTo>
                  <a:lnTo>
                    <a:pt x="274066" y="12661"/>
                  </a:lnTo>
                  <a:lnTo>
                    <a:pt x="260705" y="14503"/>
                  </a:lnTo>
                  <a:lnTo>
                    <a:pt x="248145" y="15900"/>
                  </a:lnTo>
                  <a:lnTo>
                    <a:pt x="234784" y="17741"/>
                  </a:lnTo>
                  <a:lnTo>
                    <a:pt x="222224" y="19138"/>
                  </a:lnTo>
                  <a:lnTo>
                    <a:pt x="209169" y="20993"/>
                  </a:lnTo>
                  <a:lnTo>
                    <a:pt x="196672" y="22377"/>
                  </a:lnTo>
                  <a:lnTo>
                    <a:pt x="176187" y="25222"/>
                  </a:lnTo>
                  <a:lnTo>
                    <a:pt x="171183" y="31838"/>
                  </a:lnTo>
                  <a:lnTo>
                    <a:pt x="173037" y="45173"/>
                  </a:lnTo>
                  <a:lnTo>
                    <a:pt x="173151" y="45948"/>
                  </a:lnTo>
                  <a:lnTo>
                    <a:pt x="173177" y="46164"/>
                  </a:lnTo>
                  <a:lnTo>
                    <a:pt x="179793" y="51168"/>
                  </a:lnTo>
                  <a:lnTo>
                    <a:pt x="199593" y="48412"/>
                  </a:lnTo>
                  <a:lnTo>
                    <a:pt x="212521" y="46977"/>
                  </a:lnTo>
                  <a:lnTo>
                    <a:pt x="225171" y="45173"/>
                  </a:lnTo>
                  <a:lnTo>
                    <a:pt x="238086" y="43738"/>
                  </a:lnTo>
                  <a:lnTo>
                    <a:pt x="251079" y="41935"/>
                  </a:lnTo>
                  <a:lnTo>
                    <a:pt x="264007" y="40500"/>
                  </a:lnTo>
                  <a:lnTo>
                    <a:pt x="276999" y="38696"/>
                  </a:lnTo>
                  <a:lnTo>
                    <a:pt x="316255" y="34404"/>
                  </a:lnTo>
                  <a:lnTo>
                    <a:pt x="341452" y="32270"/>
                  </a:lnTo>
                  <a:lnTo>
                    <a:pt x="354368" y="31559"/>
                  </a:lnTo>
                  <a:lnTo>
                    <a:pt x="367715" y="30480"/>
                  </a:lnTo>
                  <a:lnTo>
                    <a:pt x="404456" y="28435"/>
                  </a:lnTo>
                  <a:lnTo>
                    <a:pt x="402297" y="28435"/>
                  </a:lnTo>
                  <a:lnTo>
                    <a:pt x="419862" y="27965"/>
                  </a:lnTo>
                  <a:lnTo>
                    <a:pt x="433285" y="27254"/>
                  </a:lnTo>
                  <a:lnTo>
                    <a:pt x="471208" y="26174"/>
                  </a:lnTo>
                  <a:lnTo>
                    <a:pt x="505675" y="26174"/>
                  </a:lnTo>
                  <a:lnTo>
                    <a:pt x="526364" y="26885"/>
                  </a:lnTo>
                  <a:lnTo>
                    <a:pt x="527278" y="26885"/>
                  </a:lnTo>
                  <a:lnTo>
                    <a:pt x="508203" y="35280"/>
                  </a:lnTo>
                  <a:lnTo>
                    <a:pt x="496011" y="40157"/>
                  </a:lnTo>
                  <a:lnTo>
                    <a:pt x="483108" y="45173"/>
                  </a:lnTo>
                  <a:lnTo>
                    <a:pt x="471462" y="49911"/>
                  </a:lnTo>
                  <a:lnTo>
                    <a:pt x="431749" y="64287"/>
                  </a:lnTo>
                  <a:lnTo>
                    <a:pt x="415404" y="67932"/>
                  </a:lnTo>
                  <a:lnTo>
                    <a:pt x="404825" y="70573"/>
                  </a:lnTo>
                  <a:lnTo>
                    <a:pt x="404609" y="70573"/>
                  </a:lnTo>
                  <a:lnTo>
                    <a:pt x="394716" y="72288"/>
                  </a:lnTo>
                  <a:lnTo>
                    <a:pt x="384898" y="74460"/>
                  </a:lnTo>
                  <a:lnTo>
                    <a:pt x="375158" y="76136"/>
                  </a:lnTo>
                  <a:lnTo>
                    <a:pt x="366331" y="77546"/>
                  </a:lnTo>
                  <a:lnTo>
                    <a:pt x="359168" y="78613"/>
                  </a:lnTo>
                  <a:lnTo>
                    <a:pt x="353263" y="79260"/>
                  </a:lnTo>
                  <a:lnTo>
                    <a:pt x="352044" y="79463"/>
                  </a:lnTo>
                  <a:lnTo>
                    <a:pt x="343344" y="81254"/>
                  </a:lnTo>
                  <a:lnTo>
                    <a:pt x="335280" y="82600"/>
                  </a:lnTo>
                  <a:lnTo>
                    <a:pt x="334378" y="82778"/>
                  </a:lnTo>
                  <a:lnTo>
                    <a:pt x="290931" y="95300"/>
                  </a:lnTo>
                  <a:lnTo>
                    <a:pt x="255905" y="109423"/>
                  </a:lnTo>
                  <a:lnTo>
                    <a:pt x="246075" y="113436"/>
                  </a:lnTo>
                  <a:lnTo>
                    <a:pt x="227761" y="121500"/>
                  </a:lnTo>
                  <a:lnTo>
                    <a:pt x="221602" y="124434"/>
                  </a:lnTo>
                  <a:lnTo>
                    <a:pt x="221170" y="124675"/>
                  </a:lnTo>
                  <a:lnTo>
                    <a:pt x="220726" y="124879"/>
                  </a:lnTo>
                  <a:lnTo>
                    <a:pt x="220091" y="125095"/>
                  </a:lnTo>
                  <a:lnTo>
                    <a:pt x="213118" y="127762"/>
                  </a:lnTo>
                  <a:lnTo>
                    <a:pt x="208534" y="129730"/>
                  </a:lnTo>
                  <a:lnTo>
                    <a:pt x="204609" y="131241"/>
                  </a:lnTo>
                  <a:lnTo>
                    <a:pt x="201053" y="132130"/>
                  </a:lnTo>
                  <a:lnTo>
                    <a:pt x="198221" y="133184"/>
                  </a:lnTo>
                  <a:lnTo>
                    <a:pt x="195668" y="133184"/>
                  </a:lnTo>
                  <a:lnTo>
                    <a:pt x="191135" y="135978"/>
                  </a:lnTo>
                  <a:lnTo>
                    <a:pt x="185343" y="147624"/>
                  </a:lnTo>
                  <a:lnTo>
                    <a:pt x="187985" y="155486"/>
                  </a:lnTo>
                  <a:lnTo>
                    <a:pt x="200914" y="161899"/>
                  </a:lnTo>
                  <a:lnTo>
                    <a:pt x="207035" y="159867"/>
                  </a:lnTo>
                  <a:lnTo>
                    <a:pt x="200228" y="180987"/>
                  </a:lnTo>
                  <a:lnTo>
                    <a:pt x="198056" y="186982"/>
                  </a:lnTo>
                  <a:lnTo>
                    <a:pt x="197878" y="187401"/>
                  </a:lnTo>
                  <a:lnTo>
                    <a:pt x="197675" y="187833"/>
                  </a:lnTo>
                  <a:lnTo>
                    <a:pt x="194881" y="194043"/>
                  </a:lnTo>
                  <a:lnTo>
                    <a:pt x="180365" y="225221"/>
                  </a:lnTo>
                  <a:lnTo>
                    <a:pt x="174967" y="235661"/>
                  </a:lnTo>
                  <a:lnTo>
                    <a:pt x="169989" y="245630"/>
                  </a:lnTo>
                  <a:lnTo>
                    <a:pt x="157962" y="265379"/>
                  </a:lnTo>
                  <a:lnTo>
                    <a:pt x="153695" y="270497"/>
                  </a:lnTo>
                  <a:lnTo>
                    <a:pt x="145021" y="279908"/>
                  </a:lnTo>
                  <a:lnTo>
                    <a:pt x="137833" y="288163"/>
                  </a:lnTo>
                  <a:lnTo>
                    <a:pt x="131927" y="294817"/>
                  </a:lnTo>
                  <a:lnTo>
                    <a:pt x="124371" y="303809"/>
                  </a:lnTo>
                  <a:lnTo>
                    <a:pt x="107861" y="323189"/>
                  </a:lnTo>
                  <a:lnTo>
                    <a:pt x="92773" y="341515"/>
                  </a:lnTo>
                  <a:lnTo>
                    <a:pt x="84137" y="351599"/>
                  </a:lnTo>
                  <a:lnTo>
                    <a:pt x="83718" y="352107"/>
                  </a:lnTo>
                  <a:lnTo>
                    <a:pt x="77774" y="359791"/>
                  </a:lnTo>
                  <a:lnTo>
                    <a:pt x="62484" y="377939"/>
                  </a:lnTo>
                  <a:lnTo>
                    <a:pt x="55054" y="386854"/>
                  </a:lnTo>
                  <a:lnTo>
                    <a:pt x="43522" y="401256"/>
                  </a:lnTo>
                  <a:lnTo>
                    <a:pt x="38912" y="406946"/>
                  </a:lnTo>
                  <a:lnTo>
                    <a:pt x="20015" y="441540"/>
                  </a:lnTo>
                  <a:lnTo>
                    <a:pt x="16357" y="453263"/>
                  </a:lnTo>
                  <a:lnTo>
                    <a:pt x="16205" y="453694"/>
                  </a:lnTo>
                  <a:lnTo>
                    <a:pt x="2819" y="495820"/>
                  </a:lnTo>
                  <a:lnTo>
                    <a:pt x="0" y="530212"/>
                  </a:lnTo>
                  <a:lnTo>
                    <a:pt x="12" y="532015"/>
                  </a:lnTo>
                  <a:lnTo>
                    <a:pt x="469" y="538657"/>
                  </a:lnTo>
                  <a:lnTo>
                    <a:pt x="533" y="539648"/>
                  </a:lnTo>
                  <a:lnTo>
                    <a:pt x="609" y="540664"/>
                  </a:lnTo>
                  <a:lnTo>
                    <a:pt x="723" y="542455"/>
                  </a:lnTo>
                  <a:lnTo>
                    <a:pt x="1028" y="544487"/>
                  </a:lnTo>
                  <a:lnTo>
                    <a:pt x="14389" y="573087"/>
                  </a:lnTo>
                  <a:lnTo>
                    <a:pt x="14490" y="577684"/>
                  </a:lnTo>
                  <a:lnTo>
                    <a:pt x="20256" y="583450"/>
                  </a:lnTo>
                  <a:lnTo>
                    <a:pt x="24206" y="583450"/>
                  </a:lnTo>
                  <a:lnTo>
                    <a:pt x="25133" y="584377"/>
                  </a:lnTo>
                  <a:lnTo>
                    <a:pt x="33426" y="584377"/>
                  </a:lnTo>
                  <a:lnTo>
                    <a:pt x="34340" y="583450"/>
                  </a:lnTo>
                  <a:lnTo>
                    <a:pt x="37033" y="580758"/>
                  </a:lnTo>
                  <a:lnTo>
                    <a:pt x="41605" y="578485"/>
                  </a:lnTo>
                  <a:lnTo>
                    <a:pt x="42748" y="575056"/>
                  </a:lnTo>
                  <a:lnTo>
                    <a:pt x="43649" y="574141"/>
                  </a:lnTo>
                  <a:lnTo>
                    <a:pt x="43649" y="572338"/>
                  </a:lnTo>
                  <a:lnTo>
                    <a:pt x="44221" y="570611"/>
                  </a:lnTo>
                  <a:lnTo>
                    <a:pt x="43649" y="569468"/>
                  </a:lnTo>
                  <a:lnTo>
                    <a:pt x="43649" y="565848"/>
                  </a:lnTo>
                  <a:lnTo>
                    <a:pt x="39535" y="561733"/>
                  </a:lnTo>
                  <a:lnTo>
                    <a:pt x="36449" y="558647"/>
                  </a:lnTo>
                  <a:lnTo>
                    <a:pt x="36322" y="558368"/>
                  </a:lnTo>
                  <a:lnTo>
                    <a:pt x="35153" y="557085"/>
                  </a:lnTo>
                  <a:lnTo>
                    <a:pt x="35153" y="557276"/>
                  </a:lnTo>
                  <a:lnTo>
                    <a:pt x="34861" y="556958"/>
                  </a:lnTo>
                  <a:lnTo>
                    <a:pt x="35153" y="557276"/>
                  </a:lnTo>
                  <a:lnTo>
                    <a:pt x="35153" y="557085"/>
                  </a:lnTo>
                  <a:lnTo>
                    <a:pt x="34899" y="556793"/>
                  </a:lnTo>
                  <a:lnTo>
                    <a:pt x="33972" y="555764"/>
                  </a:lnTo>
                  <a:lnTo>
                    <a:pt x="34645" y="556704"/>
                  </a:lnTo>
                  <a:lnTo>
                    <a:pt x="34518" y="556679"/>
                  </a:lnTo>
                  <a:lnTo>
                    <a:pt x="33934" y="555764"/>
                  </a:lnTo>
                  <a:lnTo>
                    <a:pt x="33096" y="554609"/>
                  </a:lnTo>
                  <a:lnTo>
                    <a:pt x="32969" y="554469"/>
                  </a:lnTo>
                  <a:lnTo>
                    <a:pt x="32296" y="553542"/>
                  </a:lnTo>
                  <a:lnTo>
                    <a:pt x="31635" y="552386"/>
                  </a:lnTo>
                  <a:lnTo>
                    <a:pt x="30492" y="550608"/>
                  </a:lnTo>
                  <a:lnTo>
                    <a:pt x="29768" y="549490"/>
                  </a:lnTo>
                  <a:lnTo>
                    <a:pt x="30226" y="550608"/>
                  </a:lnTo>
                  <a:lnTo>
                    <a:pt x="29108" y="548487"/>
                  </a:lnTo>
                  <a:lnTo>
                    <a:pt x="29768" y="549490"/>
                  </a:lnTo>
                  <a:lnTo>
                    <a:pt x="29349" y="548487"/>
                  </a:lnTo>
                  <a:lnTo>
                    <a:pt x="28562" y="546582"/>
                  </a:lnTo>
                  <a:lnTo>
                    <a:pt x="28117" y="545503"/>
                  </a:lnTo>
                  <a:lnTo>
                    <a:pt x="28371" y="546582"/>
                  </a:lnTo>
                  <a:lnTo>
                    <a:pt x="27711" y="544487"/>
                  </a:lnTo>
                  <a:lnTo>
                    <a:pt x="28117" y="545503"/>
                  </a:lnTo>
                  <a:lnTo>
                    <a:pt x="27889" y="544487"/>
                  </a:lnTo>
                  <a:lnTo>
                    <a:pt x="27025" y="540664"/>
                  </a:lnTo>
                  <a:lnTo>
                    <a:pt x="26797" y="539648"/>
                  </a:lnTo>
                  <a:lnTo>
                    <a:pt x="26860" y="540664"/>
                  </a:lnTo>
                  <a:lnTo>
                    <a:pt x="26568" y="538657"/>
                  </a:lnTo>
                  <a:lnTo>
                    <a:pt x="26797" y="539648"/>
                  </a:lnTo>
                  <a:lnTo>
                    <a:pt x="26720" y="538657"/>
                  </a:lnTo>
                  <a:lnTo>
                    <a:pt x="26263" y="532015"/>
                  </a:lnTo>
                  <a:lnTo>
                    <a:pt x="26136" y="530212"/>
                  </a:lnTo>
                  <a:lnTo>
                    <a:pt x="26517" y="519315"/>
                  </a:lnTo>
                  <a:lnTo>
                    <a:pt x="27127" y="508977"/>
                  </a:lnTo>
                  <a:lnTo>
                    <a:pt x="27228" y="507428"/>
                  </a:lnTo>
                  <a:lnTo>
                    <a:pt x="27609" y="505841"/>
                  </a:lnTo>
                  <a:lnTo>
                    <a:pt x="28384" y="501624"/>
                  </a:lnTo>
                  <a:lnTo>
                    <a:pt x="28486" y="501065"/>
                  </a:lnTo>
                  <a:lnTo>
                    <a:pt x="29946" y="494652"/>
                  </a:lnTo>
                  <a:lnTo>
                    <a:pt x="30035" y="494169"/>
                  </a:lnTo>
                  <a:lnTo>
                    <a:pt x="30162" y="493699"/>
                  </a:lnTo>
                  <a:lnTo>
                    <a:pt x="32702" y="485584"/>
                  </a:lnTo>
                  <a:lnTo>
                    <a:pt x="37528" y="471093"/>
                  </a:lnTo>
                  <a:lnTo>
                    <a:pt x="37630" y="470776"/>
                  </a:lnTo>
                  <a:lnTo>
                    <a:pt x="40754" y="462813"/>
                  </a:lnTo>
                  <a:lnTo>
                    <a:pt x="40970" y="462178"/>
                  </a:lnTo>
                  <a:lnTo>
                    <a:pt x="44577" y="450761"/>
                  </a:lnTo>
                  <a:lnTo>
                    <a:pt x="44742" y="450075"/>
                  </a:lnTo>
                  <a:lnTo>
                    <a:pt x="45008" y="449364"/>
                  </a:lnTo>
                  <a:lnTo>
                    <a:pt x="48361" y="442010"/>
                  </a:lnTo>
                  <a:lnTo>
                    <a:pt x="48552" y="441540"/>
                  </a:lnTo>
                  <a:lnTo>
                    <a:pt x="48806" y="441032"/>
                  </a:lnTo>
                  <a:lnTo>
                    <a:pt x="49352" y="440118"/>
                  </a:lnTo>
                  <a:lnTo>
                    <a:pt x="53962" y="431723"/>
                  </a:lnTo>
                  <a:lnTo>
                    <a:pt x="54165" y="431304"/>
                  </a:lnTo>
                  <a:lnTo>
                    <a:pt x="54444" y="430860"/>
                  </a:lnTo>
                  <a:lnTo>
                    <a:pt x="54787" y="430403"/>
                  </a:lnTo>
                  <a:lnTo>
                    <a:pt x="59321" y="423456"/>
                  </a:lnTo>
                  <a:lnTo>
                    <a:pt x="59626" y="422922"/>
                  </a:lnTo>
                  <a:lnTo>
                    <a:pt x="60032" y="422363"/>
                  </a:lnTo>
                  <a:lnTo>
                    <a:pt x="63919" y="417703"/>
                  </a:lnTo>
                  <a:lnTo>
                    <a:pt x="75501" y="403225"/>
                  </a:lnTo>
                  <a:lnTo>
                    <a:pt x="82537" y="394779"/>
                  </a:lnTo>
                  <a:lnTo>
                    <a:pt x="90398" y="385495"/>
                  </a:lnTo>
                  <a:lnTo>
                    <a:pt x="98323" y="376047"/>
                  </a:lnTo>
                  <a:lnTo>
                    <a:pt x="104444" y="368122"/>
                  </a:lnTo>
                  <a:lnTo>
                    <a:pt x="112839" y="358355"/>
                  </a:lnTo>
                  <a:lnTo>
                    <a:pt x="127812" y="340169"/>
                  </a:lnTo>
                  <a:lnTo>
                    <a:pt x="144360" y="320725"/>
                  </a:lnTo>
                  <a:lnTo>
                    <a:pt x="151752" y="311937"/>
                  </a:lnTo>
                  <a:lnTo>
                    <a:pt x="157505" y="305460"/>
                  </a:lnTo>
                  <a:lnTo>
                    <a:pt x="164795" y="297078"/>
                  </a:lnTo>
                  <a:lnTo>
                    <a:pt x="173177" y="287997"/>
                  </a:lnTo>
                  <a:lnTo>
                    <a:pt x="198234" y="247700"/>
                  </a:lnTo>
                  <a:lnTo>
                    <a:pt x="203860" y="236778"/>
                  </a:lnTo>
                  <a:lnTo>
                    <a:pt x="221932" y="197739"/>
                  </a:lnTo>
                  <a:lnTo>
                    <a:pt x="234403" y="160337"/>
                  </a:lnTo>
                  <a:lnTo>
                    <a:pt x="230619" y="152958"/>
                  </a:lnTo>
                  <a:lnTo>
                    <a:pt x="225145" y="151193"/>
                  </a:lnTo>
                  <a:lnTo>
                    <a:pt x="230492" y="149161"/>
                  </a:lnTo>
                  <a:lnTo>
                    <a:pt x="231470" y="148742"/>
                  </a:lnTo>
                  <a:lnTo>
                    <a:pt x="238633" y="145326"/>
                  </a:lnTo>
                  <a:lnTo>
                    <a:pt x="256349" y="137528"/>
                  </a:lnTo>
                  <a:lnTo>
                    <a:pt x="263613" y="134569"/>
                  </a:lnTo>
                  <a:lnTo>
                    <a:pt x="266052" y="133565"/>
                  </a:lnTo>
                  <a:lnTo>
                    <a:pt x="270751" y="131533"/>
                  </a:lnTo>
                  <a:lnTo>
                    <a:pt x="271856" y="131051"/>
                  </a:lnTo>
                  <a:lnTo>
                    <a:pt x="287159" y="124434"/>
                  </a:lnTo>
                  <a:lnTo>
                    <a:pt x="331609" y="110388"/>
                  </a:lnTo>
                  <a:lnTo>
                    <a:pt x="339725" y="108432"/>
                  </a:lnTo>
                  <a:lnTo>
                    <a:pt x="339585" y="108432"/>
                  </a:lnTo>
                  <a:lnTo>
                    <a:pt x="348234" y="106997"/>
                  </a:lnTo>
                  <a:lnTo>
                    <a:pt x="356438" y="105295"/>
                  </a:lnTo>
                  <a:lnTo>
                    <a:pt x="356158" y="105295"/>
                  </a:lnTo>
                  <a:lnTo>
                    <a:pt x="356755" y="105232"/>
                  </a:lnTo>
                  <a:lnTo>
                    <a:pt x="399846" y="97980"/>
                  </a:lnTo>
                  <a:lnTo>
                    <a:pt x="410222" y="96189"/>
                  </a:lnTo>
                  <a:lnTo>
                    <a:pt x="411175" y="95986"/>
                  </a:lnTo>
                  <a:lnTo>
                    <a:pt x="420789" y="93586"/>
                  </a:lnTo>
                  <a:lnTo>
                    <a:pt x="429387" y="91782"/>
                  </a:lnTo>
                  <a:lnTo>
                    <a:pt x="469874" y="78613"/>
                  </a:lnTo>
                  <a:lnTo>
                    <a:pt x="492671" y="69570"/>
                  </a:lnTo>
                  <a:lnTo>
                    <a:pt x="505625" y="64528"/>
                  </a:lnTo>
                  <a:lnTo>
                    <a:pt x="518718" y="59283"/>
                  </a:lnTo>
                  <a:lnTo>
                    <a:pt x="548995" y="45948"/>
                  </a:lnTo>
                  <a:lnTo>
                    <a:pt x="558558" y="41529"/>
                  </a:lnTo>
                  <a:lnTo>
                    <a:pt x="561416" y="40500"/>
                  </a:lnTo>
                  <a:lnTo>
                    <a:pt x="587260" y="30721"/>
                  </a:lnTo>
                  <a:lnTo>
                    <a:pt x="588949" y="29933"/>
                  </a:lnTo>
                  <a:lnTo>
                    <a:pt x="591642" y="28435"/>
                  </a:lnTo>
                  <a:lnTo>
                    <a:pt x="594512" y="28816"/>
                  </a:lnTo>
                  <a:lnTo>
                    <a:pt x="601103" y="23774"/>
                  </a:lnTo>
                  <a:lnTo>
                    <a:pt x="601192" y="23126"/>
                  </a:lnTo>
                  <a:lnTo>
                    <a:pt x="601764" y="22809"/>
                  </a:lnTo>
                  <a:lnTo>
                    <a:pt x="604037" y="14846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40" y="364236"/>
            <a:ext cx="6200140" cy="100711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412750" marR="5080" indent="-400050">
              <a:lnSpc>
                <a:spcPct val="101299"/>
              </a:lnSpc>
              <a:spcBef>
                <a:spcPts val="50"/>
              </a:spcBef>
            </a:pPr>
            <a:r>
              <a:rPr dirty="0" sz="3200" spc="-60"/>
              <a:t>3.</a:t>
            </a:r>
            <a:r>
              <a:rPr dirty="0" sz="3200" spc="-185"/>
              <a:t> </a:t>
            </a:r>
            <a:r>
              <a:rPr dirty="0" sz="3200" spc="-85"/>
              <a:t>New</a:t>
            </a:r>
            <a:r>
              <a:rPr dirty="0" sz="3200" spc="-175"/>
              <a:t> </a:t>
            </a:r>
            <a:r>
              <a:rPr dirty="0" sz="3200" spc="-100"/>
              <a:t>information</a:t>
            </a:r>
            <a:r>
              <a:rPr dirty="0" sz="3200" spc="-190"/>
              <a:t> </a:t>
            </a:r>
            <a:r>
              <a:rPr dirty="0" sz="3200" spc="-80"/>
              <a:t>gets</a:t>
            </a:r>
            <a:r>
              <a:rPr dirty="0" sz="3200" spc="-180"/>
              <a:t> </a:t>
            </a:r>
            <a:r>
              <a:rPr dirty="0" sz="3200" spc="-100"/>
              <a:t>incorporated </a:t>
            </a:r>
            <a:r>
              <a:rPr dirty="0" sz="3200" spc="-80"/>
              <a:t>into</a:t>
            </a:r>
            <a:r>
              <a:rPr dirty="0" sz="3200" spc="-185"/>
              <a:t> </a:t>
            </a:r>
            <a:r>
              <a:rPr dirty="0" sz="3200" spc="-75"/>
              <a:t>the</a:t>
            </a:r>
            <a:r>
              <a:rPr dirty="0" sz="3200" spc="-185"/>
              <a:t> </a:t>
            </a:r>
            <a:r>
              <a:rPr dirty="0" sz="3200" spc="-100"/>
              <a:t>existing</a:t>
            </a:r>
            <a:r>
              <a:rPr dirty="0" sz="3200" spc="-185"/>
              <a:t> </a:t>
            </a:r>
            <a:r>
              <a:rPr dirty="0" sz="3200" spc="-10"/>
              <a:t>model</a:t>
            </a:r>
            <a:endParaRPr sz="3200"/>
          </a:p>
        </p:txBody>
      </p:sp>
      <p:sp>
        <p:nvSpPr>
          <p:cNvPr id="8" name="object 8" descr=""/>
          <p:cNvSpPr/>
          <p:nvPr/>
        </p:nvSpPr>
        <p:spPr>
          <a:xfrm>
            <a:off x="7603587" y="3647907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70">
                <a:moveTo>
                  <a:pt x="20330" y="0"/>
                </a:moveTo>
                <a:lnTo>
                  <a:pt x="5863" y="0"/>
                </a:lnTo>
                <a:lnTo>
                  <a:pt x="0" y="5863"/>
                </a:lnTo>
                <a:lnTo>
                  <a:pt x="0" y="20330"/>
                </a:lnTo>
                <a:lnTo>
                  <a:pt x="5863" y="26193"/>
                </a:lnTo>
                <a:lnTo>
                  <a:pt x="20330" y="26193"/>
                </a:lnTo>
                <a:lnTo>
                  <a:pt x="26193" y="20330"/>
                </a:lnTo>
                <a:lnTo>
                  <a:pt x="26193" y="13097"/>
                </a:lnTo>
                <a:lnTo>
                  <a:pt x="26193" y="5863"/>
                </a:lnTo>
                <a:lnTo>
                  <a:pt x="2033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64236"/>
            <a:ext cx="5413375" cy="1007110"/>
          </a:xfrm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412750" marR="5080" indent="-400050">
              <a:lnSpc>
                <a:spcPct val="101299"/>
              </a:lnSpc>
              <a:spcBef>
                <a:spcPts val="50"/>
              </a:spcBef>
            </a:pPr>
            <a:r>
              <a:rPr dirty="0" sz="3200" spc="-60"/>
              <a:t>4.</a:t>
            </a:r>
            <a:r>
              <a:rPr dirty="0" sz="3200" spc="-165"/>
              <a:t> </a:t>
            </a:r>
            <a:r>
              <a:rPr dirty="0" sz="3200" spc="-95"/>
              <a:t>Initial</a:t>
            </a:r>
            <a:r>
              <a:rPr dirty="0" sz="3200" spc="-155"/>
              <a:t> </a:t>
            </a:r>
            <a:r>
              <a:rPr dirty="0" sz="3200" spc="-100"/>
              <a:t>exposure</a:t>
            </a:r>
            <a:r>
              <a:rPr dirty="0" sz="3200" spc="-170"/>
              <a:t> </a:t>
            </a:r>
            <a:r>
              <a:rPr dirty="0" sz="3200" spc="-100"/>
              <a:t>interferes</a:t>
            </a:r>
            <a:r>
              <a:rPr dirty="0" sz="3200" spc="-160"/>
              <a:t> </a:t>
            </a:r>
            <a:r>
              <a:rPr dirty="0" sz="3200" spc="-55"/>
              <a:t>with </a:t>
            </a:r>
            <a:r>
              <a:rPr dirty="0" sz="3200" spc="-100"/>
              <a:t>accurate</a:t>
            </a:r>
            <a:r>
              <a:rPr dirty="0" sz="3200" spc="-155"/>
              <a:t> </a:t>
            </a:r>
            <a:r>
              <a:rPr dirty="0" sz="3200" spc="-10"/>
              <a:t>perception</a:t>
            </a:r>
            <a:endParaRPr sz="3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6670" y="1447800"/>
            <a:ext cx="3527731" cy="54102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430800" y="4004564"/>
            <a:ext cx="978535" cy="2217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292934"/>
                </a:solidFill>
                <a:latin typeface="Arial"/>
                <a:cs typeface="Arial"/>
              </a:rPr>
              <a:t>Blur</a:t>
            </a:r>
            <a:r>
              <a:rPr dirty="0" sz="1800" spc="-35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292934"/>
                </a:solidFill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800">
              <a:latin typeface="Arial"/>
              <a:cs typeface="Arial"/>
            </a:endParaRPr>
          </a:p>
          <a:p>
            <a:pPr algn="ctr" marL="177800" marR="170815">
              <a:lnSpc>
                <a:spcPct val="100000"/>
              </a:lnSpc>
            </a:pP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128px </a:t>
            </a:r>
            <a:r>
              <a:rPr dirty="0" sz="1800" spc="-20">
                <a:solidFill>
                  <a:srgbClr val="BFBFBF"/>
                </a:solidFill>
                <a:latin typeface="Arial"/>
                <a:cs typeface="Arial"/>
              </a:rPr>
              <a:t>64px 32px 16px </a:t>
            </a:r>
            <a:r>
              <a:rPr dirty="0" sz="1800" spc="-25">
                <a:solidFill>
                  <a:srgbClr val="BFBFBF"/>
                </a:solidFill>
                <a:latin typeface="Arial"/>
                <a:cs typeface="Arial"/>
              </a:rPr>
              <a:t>8px </a:t>
            </a:r>
            <a:r>
              <a:rPr dirty="0" sz="1800" spc="-20">
                <a:solidFill>
                  <a:srgbClr val="BFBFBF"/>
                </a:solidFill>
                <a:latin typeface="Arial"/>
                <a:cs typeface="Arial"/>
              </a:rPr>
              <a:t>None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652525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The</a:t>
            </a:r>
            <a:r>
              <a:rPr dirty="0" spc="-210"/>
              <a:t> </a:t>
            </a:r>
            <a:r>
              <a:rPr dirty="0" spc="-90"/>
              <a:t>good,</a:t>
            </a:r>
            <a:r>
              <a:rPr dirty="0" spc="-190"/>
              <a:t> </a:t>
            </a:r>
            <a:r>
              <a:rPr dirty="0" spc="-70"/>
              <a:t>the</a:t>
            </a:r>
            <a:r>
              <a:rPr dirty="0" spc="-195"/>
              <a:t> </a:t>
            </a:r>
            <a:r>
              <a:rPr dirty="0" spc="-85"/>
              <a:t>bad,</a:t>
            </a:r>
            <a:r>
              <a:rPr dirty="0" spc="-190"/>
              <a:t> </a:t>
            </a:r>
            <a:r>
              <a:rPr dirty="0" spc="-70"/>
              <a:t>and</a:t>
            </a:r>
            <a:r>
              <a:rPr dirty="0" spc="-195"/>
              <a:t> </a:t>
            </a:r>
            <a:r>
              <a:rPr dirty="0" spc="-70"/>
              <a:t>the</a:t>
            </a:r>
            <a:r>
              <a:rPr dirty="0" spc="-195"/>
              <a:t> </a:t>
            </a:r>
            <a:r>
              <a:rPr dirty="0" spc="-75"/>
              <a:t>ugly…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61669" y="1313180"/>
            <a:ext cx="7507605" cy="462407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good:</a:t>
            </a:r>
            <a:endParaRPr sz="2400">
              <a:latin typeface="Arial"/>
              <a:cs typeface="Arial"/>
            </a:endParaRPr>
          </a:p>
          <a:p>
            <a:pPr marL="755015" indent="-342900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755015" algn="l"/>
              </a:tabLst>
            </a:pPr>
            <a:r>
              <a:rPr dirty="0" sz="2000" spc="-20">
                <a:solidFill>
                  <a:srgbClr val="BFBFBF"/>
                </a:solidFill>
                <a:latin typeface="Arial"/>
                <a:cs typeface="Arial"/>
              </a:rPr>
              <a:t>Well-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tuned</a:t>
            </a:r>
            <a:r>
              <a:rPr dirty="0" sz="2000" spc="-5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mental</a:t>
            </a:r>
            <a:r>
              <a:rPr dirty="0" sz="20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models</a:t>
            </a:r>
            <a:r>
              <a:rPr dirty="0" sz="20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let</a:t>
            </a:r>
            <a:r>
              <a:rPr dirty="0" sz="2000" spc="-5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us</a:t>
            </a:r>
            <a:r>
              <a:rPr dirty="0" sz="2000" spc="-5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process</a:t>
            </a:r>
            <a:r>
              <a:rPr dirty="0" sz="20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information</a:t>
            </a:r>
            <a:r>
              <a:rPr dirty="0" sz="20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BFBFBF"/>
                </a:solidFill>
                <a:latin typeface="Arial"/>
                <a:cs typeface="Arial"/>
              </a:rPr>
              <a:t>quickly</a:t>
            </a:r>
            <a:endParaRPr sz="2000">
              <a:latin typeface="Arial"/>
              <a:cs typeface="Arial"/>
            </a:endParaRPr>
          </a:p>
          <a:p>
            <a:pPr marL="755015" indent="-342900">
              <a:lnSpc>
                <a:spcPct val="100000"/>
              </a:lnSpc>
              <a:spcBef>
                <a:spcPts val="50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755015" algn="l"/>
              </a:tabLst>
            </a:pP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Frees</a:t>
            </a:r>
            <a:r>
              <a:rPr dirty="0" sz="2000" spc="-6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up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more</a:t>
            </a:r>
            <a:r>
              <a:rPr dirty="0" sz="2000" spc="-6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processing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power</a:t>
            </a:r>
            <a:r>
              <a:rPr dirty="0" sz="2000" spc="-6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to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synthesize</a:t>
            </a:r>
            <a:r>
              <a:rPr dirty="0" sz="2000" spc="-7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BFBFBF"/>
                </a:solidFill>
                <a:latin typeface="Arial"/>
                <a:cs typeface="Arial"/>
              </a:rPr>
              <a:t>information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bad:</a:t>
            </a:r>
            <a:endParaRPr sz="2400">
              <a:latin typeface="Arial"/>
              <a:cs typeface="Arial"/>
            </a:endParaRPr>
          </a:p>
          <a:p>
            <a:pPr marL="755015" marR="499745" indent="-342900">
              <a:lnSpc>
                <a:spcPct val="100000"/>
              </a:lnSpc>
              <a:spcBef>
                <a:spcPts val="42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755015" algn="l"/>
              </a:tabLst>
            </a:pP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People</a:t>
            </a:r>
            <a:r>
              <a:rPr dirty="0" sz="2000" spc="-6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(esp.</a:t>
            </a:r>
            <a:r>
              <a:rPr dirty="0" sz="2000" spc="-6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experts)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tend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not</a:t>
            </a:r>
            <a:r>
              <a:rPr dirty="0" sz="2000" spc="-6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to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notice</a:t>
            </a:r>
            <a:r>
              <a:rPr dirty="0" sz="20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information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BFBFBF"/>
                </a:solidFill>
                <a:latin typeface="Arial"/>
                <a:cs typeface="Arial"/>
              </a:rPr>
              <a:t>that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contradicts</a:t>
            </a:r>
            <a:r>
              <a:rPr dirty="0" sz="20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their</a:t>
            </a:r>
            <a:r>
              <a:rPr dirty="0" sz="20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mental</a:t>
            </a:r>
            <a:r>
              <a:rPr dirty="0" sz="2000" spc="-6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BFBFBF"/>
                </a:solidFill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  <a:p>
            <a:pPr marL="755015" indent="-342900">
              <a:lnSpc>
                <a:spcPct val="100000"/>
              </a:lnSpc>
              <a:spcBef>
                <a:spcPts val="50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755015" algn="l"/>
              </a:tabLst>
            </a:pP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A</a:t>
            </a:r>
            <a:r>
              <a:rPr dirty="0" sz="2000" spc="-1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“fresh</a:t>
            </a:r>
            <a:r>
              <a:rPr dirty="0" sz="20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pair</a:t>
            </a:r>
            <a:r>
              <a:rPr dirty="0" sz="20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of</a:t>
            </a:r>
            <a:r>
              <a:rPr dirty="0" sz="20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eyes”</a:t>
            </a:r>
            <a:r>
              <a:rPr dirty="0" sz="20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can</a:t>
            </a:r>
            <a:r>
              <a:rPr dirty="0" sz="20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be</a:t>
            </a:r>
            <a:r>
              <a:rPr dirty="0" sz="20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BFBFBF"/>
                </a:solidFill>
                <a:latin typeface="Arial"/>
                <a:cs typeface="Arial"/>
              </a:rPr>
              <a:t>beneficial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ugly:</a:t>
            </a:r>
            <a:endParaRPr sz="2400">
              <a:latin typeface="Arial"/>
              <a:cs typeface="Arial"/>
            </a:endParaRPr>
          </a:p>
          <a:p>
            <a:pPr marL="755015" marR="354330" indent="-342900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755015" algn="l"/>
              </a:tabLst>
            </a:pP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Mental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models</a:t>
            </a:r>
            <a:r>
              <a:rPr dirty="0" sz="20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are</a:t>
            </a:r>
            <a:r>
              <a:rPr dirty="0" sz="2000" spc="-6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unavoidable:</a:t>
            </a:r>
            <a:r>
              <a:rPr dirty="0" sz="2000" spc="-7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everyone</a:t>
            </a:r>
            <a:r>
              <a:rPr dirty="0" sz="2000" spc="-7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has</a:t>
            </a:r>
            <a:r>
              <a:rPr dirty="0" sz="2000" spc="-7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them,</a:t>
            </a:r>
            <a:r>
              <a:rPr dirty="0" sz="2000" spc="-6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BFBFBF"/>
                </a:solidFill>
                <a:latin typeface="Arial"/>
                <a:cs typeface="Arial"/>
              </a:rPr>
              <a:t>and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they’re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all</a:t>
            </a:r>
            <a:r>
              <a:rPr dirty="0" sz="20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BFBFBF"/>
                </a:solidFill>
                <a:latin typeface="Arial"/>
                <a:cs typeface="Arial"/>
              </a:rPr>
              <a:t>different</a:t>
            </a:r>
            <a:endParaRPr sz="2000">
              <a:latin typeface="Arial"/>
              <a:cs typeface="Arial"/>
            </a:endParaRPr>
          </a:p>
          <a:p>
            <a:pPr marL="755015" marR="46355" indent="-342900">
              <a:lnSpc>
                <a:spcPct val="100000"/>
              </a:lnSpc>
              <a:spcBef>
                <a:spcPts val="48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755015" algn="l"/>
              </a:tabLst>
            </a:pPr>
            <a:r>
              <a:rPr dirty="0" sz="2000" b="1">
                <a:solidFill>
                  <a:srgbClr val="BFBFBF"/>
                </a:solidFill>
                <a:latin typeface="Arial"/>
                <a:cs typeface="Arial"/>
              </a:rPr>
              <a:t>Key:</a:t>
            </a:r>
            <a:r>
              <a:rPr dirty="0" sz="2000" spc="-45" b="1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be</a:t>
            </a:r>
            <a:r>
              <a:rPr dirty="0" sz="20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aware</a:t>
            </a:r>
            <a:r>
              <a:rPr dirty="0" sz="2000" spc="-4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of</a:t>
            </a:r>
            <a:r>
              <a:rPr dirty="0" sz="2000" spc="-5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2000" spc="-3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mental</a:t>
            </a:r>
            <a:r>
              <a:rPr dirty="0" sz="2000" spc="-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models</a:t>
            </a:r>
            <a:r>
              <a:rPr dirty="0" sz="20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form,</a:t>
            </a:r>
            <a:r>
              <a:rPr dirty="0" sz="2000" spc="-5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2000" spc="-3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they</a:t>
            </a:r>
            <a:r>
              <a:rPr dirty="0" sz="20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BFBFBF"/>
                </a:solidFill>
                <a:latin typeface="Arial"/>
                <a:cs typeface="Arial"/>
              </a:rPr>
              <a:t>shape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perception,</a:t>
            </a:r>
            <a:r>
              <a:rPr dirty="0" sz="2000" spc="-6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and</a:t>
            </a:r>
            <a:r>
              <a:rPr dirty="0" sz="2000" spc="-5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how</a:t>
            </a:r>
            <a:r>
              <a:rPr dirty="0" sz="2000" spc="-4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to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support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(or</a:t>
            </a:r>
            <a:r>
              <a:rPr dirty="0" sz="2000" spc="-55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BFBFBF"/>
                </a:solidFill>
                <a:latin typeface="Arial"/>
                <a:cs typeface="Arial"/>
              </a:rPr>
              <a:t>challenge)</a:t>
            </a:r>
            <a:r>
              <a:rPr dirty="0" sz="2000" spc="-5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BFBFBF"/>
                </a:solidFill>
                <a:latin typeface="Arial"/>
                <a:cs typeface="Arial"/>
              </a:rPr>
              <a:t>them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3648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Hacking</a:t>
            </a:r>
            <a:r>
              <a:rPr dirty="0" spc="-185"/>
              <a:t> </a:t>
            </a:r>
            <a:r>
              <a:rPr dirty="0" spc="-75"/>
              <a:t>the</a:t>
            </a:r>
            <a:r>
              <a:rPr dirty="0" spc="-185"/>
              <a:t> </a:t>
            </a:r>
            <a:r>
              <a:rPr dirty="0" spc="-95"/>
              <a:t>brain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b="1">
                <a:solidFill>
                  <a:srgbClr val="003470"/>
                </a:solidFill>
                <a:latin typeface="Arial"/>
                <a:cs typeface="Arial"/>
              </a:rPr>
              <a:t>Question:</a:t>
            </a:r>
            <a:r>
              <a:rPr dirty="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470"/>
                </a:solidFill>
              </a:rPr>
              <a:t>what</a:t>
            </a:r>
            <a:r>
              <a:rPr dirty="0" spc="-6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makes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all</a:t>
            </a:r>
            <a:r>
              <a:rPr dirty="0" spc="-4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this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mental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model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stuff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useful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 spc="-25">
                <a:solidFill>
                  <a:srgbClr val="003470"/>
                </a:solidFill>
              </a:rPr>
              <a:t>to </a:t>
            </a:r>
            <a:r>
              <a:rPr dirty="0">
                <a:solidFill>
                  <a:srgbClr val="003470"/>
                </a:solidFill>
              </a:rPr>
              <a:t>us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(designers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and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readers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of</a:t>
            </a:r>
            <a:r>
              <a:rPr dirty="0" spc="-60">
                <a:solidFill>
                  <a:srgbClr val="003470"/>
                </a:solidFill>
              </a:rPr>
              <a:t> </a:t>
            </a:r>
            <a:r>
              <a:rPr dirty="0" spc="-10">
                <a:solidFill>
                  <a:srgbClr val="003470"/>
                </a:solidFill>
              </a:rPr>
              <a:t>data)?</a:t>
            </a:r>
          </a:p>
          <a:p>
            <a:pPr>
              <a:lnSpc>
                <a:spcPct val="100000"/>
              </a:lnSpc>
              <a:spcBef>
                <a:spcPts val="1350"/>
              </a:spcBef>
            </a:pPr>
          </a:p>
          <a:p>
            <a:pPr marL="12700" marR="182880">
              <a:lnSpc>
                <a:spcPct val="99700"/>
              </a:lnSpc>
              <a:spcBef>
                <a:spcPts val="5"/>
              </a:spcBef>
            </a:pPr>
            <a:r>
              <a:rPr dirty="0" b="1">
                <a:solidFill>
                  <a:srgbClr val="003470"/>
                </a:solidFill>
                <a:latin typeface="Arial"/>
                <a:cs typeface="Arial"/>
              </a:rPr>
              <a:t>Answer:</a:t>
            </a:r>
            <a:r>
              <a:rPr dirty="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3470"/>
                </a:solidFill>
              </a:rPr>
              <a:t>in</a:t>
            </a:r>
            <a:r>
              <a:rPr dirty="0" spc="-6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order</a:t>
            </a:r>
            <a:r>
              <a:rPr dirty="0" spc="-6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to</a:t>
            </a:r>
            <a:r>
              <a:rPr dirty="0" spc="-6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understand</a:t>
            </a:r>
            <a:r>
              <a:rPr dirty="0" spc="-6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how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people</a:t>
            </a:r>
            <a:r>
              <a:rPr dirty="0" spc="-6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interpret</a:t>
            </a:r>
            <a:r>
              <a:rPr dirty="0" spc="-70">
                <a:solidFill>
                  <a:srgbClr val="003470"/>
                </a:solidFill>
              </a:rPr>
              <a:t> </a:t>
            </a:r>
            <a:r>
              <a:rPr dirty="0" spc="-25">
                <a:solidFill>
                  <a:srgbClr val="003470"/>
                </a:solidFill>
              </a:rPr>
              <a:t>and </a:t>
            </a:r>
            <a:r>
              <a:rPr dirty="0">
                <a:solidFill>
                  <a:srgbClr val="003470"/>
                </a:solidFill>
              </a:rPr>
              <a:t>make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sense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of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data,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we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need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to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know</a:t>
            </a:r>
            <a:r>
              <a:rPr dirty="0" spc="-4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what</a:t>
            </a:r>
            <a:r>
              <a:rPr dirty="0" spc="-5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cues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 spc="-10">
                <a:solidFill>
                  <a:srgbClr val="003470"/>
                </a:solidFill>
              </a:rPr>
              <a:t>we’re </a:t>
            </a:r>
            <a:r>
              <a:rPr dirty="0">
                <a:solidFill>
                  <a:srgbClr val="003470"/>
                </a:solidFill>
              </a:rPr>
              <a:t>picking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up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on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–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and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how</a:t>
            </a:r>
            <a:r>
              <a:rPr dirty="0" spc="-45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to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situate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those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cues</a:t>
            </a:r>
            <a:r>
              <a:rPr dirty="0" spc="-50">
                <a:solidFill>
                  <a:srgbClr val="003470"/>
                </a:solidFill>
              </a:rPr>
              <a:t> </a:t>
            </a:r>
            <a:r>
              <a:rPr dirty="0">
                <a:solidFill>
                  <a:srgbClr val="003470"/>
                </a:solidFill>
              </a:rPr>
              <a:t>within</a:t>
            </a:r>
            <a:r>
              <a:rPr dirty="0" spc="-50">
                <a:solidFill>
                  <a:srgbClr val="003470"/>
                </a:solidFill>
              </a:rPr>
              <a:t> a </a:t>
            </a:r>
            <a:r>
              <a:rPr dirty="0">
                <a:solidFill>
                  <a:srgbClr val="003470"/>
                </a:solidFill>
              </a:rPr>
              <a:t>larger</a:t>
            </a:r>
            <a:r>
              <a:rPr dirty="0" spc="-70">
                <a:solidFill>
                  <a:srgbClr val="003470"/>
                </a:solidFill>
              </a:rPr>
              <a:t> </a:t>
            </a:r>
            <a:r>
              <a:rPr dirty="0" spc="-10">
                <a:solidFill>
                  <a:srgbClr val="003470"/>
                </a:solidFill>
              </a:rPr>
              <a:t>framework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2207187" y="1122867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69" h="26669">
                <a:moveTo>
                  <a:pt x="20330" y="0"/>
                </a:moveTo>
                <a:lnTo>
                  <a:pt x="5863" y="0"/>
                </a:lnTo>
                <a:lnTo>
                  <a:pt x="0" y="5863"/>
                </a:lnTo>
                <a:lnTo>
                  <a:pt x="0" y="20330"/>
                </a:lnTo>
                <a:lnTo>
                  <a:pt x="5863" y="26193"/>
                </a:lnTo>
                <a:lnTo>
                  <a:pt x="20330" y="26193"/>
                </a:lnTo>
                <a:lnTo>
                  <a:pt x="26193" y="20330"/>
                </a:lnTo>
                <a:lnTo>
                  <a:pt x="26193" y="13096"/>
                </a:lnTo>
                <a:lnTo>
                  <a:pt x="26193" y="5863"/>
                </a:lnTo>
                <a:lnTo>
                  <a:pt x="2033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Visual</a:t>
            </a:r>
            <a:r>
              <a:rPr dirty="0" spc="-175"/>
              <a:t> </a:t>
            </a:r>
            <a:r>
              <a:rPr dirty="0" spc="-100"/>
              <a:t>perception</a:t>
            </a:r>
            <a:r>
              <a:rPr dirty="0" spc="-180"/>
              <a:t> </a:t>
            </a:r>
            <a:r>
              <a:rPr dirty="0" spc="-70"/>
              <a:t>(def.)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93191" y="1536191"/>
            <a:ext cx="8412480" cy="5059680"/>
            <a:chOff x="393191" y="1536191"/>
            <a:chExt cx="8412480" cy="50596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36191"/>
              <a:ext cx="8412480" cy="505968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600200"/>
              <a:ext cx="8229600" cy="48767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38150" y="1581150"/>
              <a:ext cx="8267700" cy="4914900"/>
            </a:xfrm>
            <a:custGeom>
              <a:avLst/>
              <a:gdLst/>
              <a:ahLst/>
              <a:cxnLst/>
              <a:rect l="l" t="t" r="r" b="b"/>
              <a:pathLst>
                <a:path w="8267700" h="4914900">
                  <a:moveTo>
                    <a:pt x="0" y="0"/>
                  </a:moveTo>
                  <a:lnTo>
                    <a:pt x="8267699" y="0"/>
                  </a:lnTo>
                  <a:lnTo>
                    <a:pt x="8267699" y="4914899"/>
                  </a:lnTo>
                  <a:lnTo>
                    <a:pt x="0" y="491489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2775007" y="4833620"/>
            <a:ext cx="3571875" cy="1510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5244">
              <a:lnSpc>
                <a:spcPts val="2125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(sometimes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imperfect)</a:t>
            </a:r>
            <a:endParaRPr sz="1800">
              <a:latin typeface="Arial"/>
              <a:cs typeface="Arial"/>
            </a:endParaRPr>
          </a:p>
          <a:p>
            <a:pPr algn="ctr" marR="76200">
              <a:lnSpc>
                <a:spcPts val="2845"/>
              </a:lnSpc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2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2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Arial"/>
                <a:cs typeface="Arial"/>
              </a:rPr>
              <a:t>we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3820"/>
              </a:lnSpc>
              <a:spcBef>
                <a:spcPts val="40"/>
              </a:spcBef>
            </a:pPr>
            <a:r>
              <a:rPr dirty="0" sz="3200" b="1">
                <a:solidFill>
                  <a:srgbClr val="FFFFFF"/>
                </a:solidFill>
                <a:latin typeface="Arial"/>
                <a:cs typeface="Arial"/>
              </a:rPr>
              <a:t>detect</a:t>
            </a:r>
            <a:r>
              <a:rPr dirty="0" sz="3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interpret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ts val="2860"/>
              </a:lnSpc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dirty="0" sz="2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Arial"/>
                <a:cs typeface="Arial"/>
              </a:rPr>
              <a:t>signals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656717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Some</a:t>
            </a:r>
            <a:r>
              <a:rPr dirty="0" spc="-175"/>
              <a:t> </a:t>
            </a:r>
            <a:r>
              <a:rPr dirty="0" spc="-95"/>
              <a:t>things</a:t>
            </a:r>
            <a:r>
              <a:rPr dirty="0" spc="-175"/>
              <a:t> </a:t>
            </a:r>
            <a:r>
              <a:rPr dirty="0" spc="-75"/>
              <a:t>are</a:t>
            </a:r>
            <a:r>
              <a:rPr dirty="0" spc="-175"/>
              <a:t> </a:t>
            </a:r>
            <a:r>
              <a:rPr dirty="0" spc="-95"/>
              <a:t>processed</a:t>
            </a:r>
            <a:r>
              <a:rPr dirty="0" spc="-175"/>
              <a:t> </a:t>
            </a:r>
            <a:r>
              <a:rPr dirty="0" spc="-65"/>
              <a:t>slowly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93191" y="1536191"/>
            <a:ext cx="8412480" cy="5059680"/>
            <a:chOff x="393191" y="1536191"/>
            <a:chExt cx="8412480" cy="50596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36191"/>
              <a:ext cx="8412480" cy="505968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600200"/>
              <a:ext cx="8229600" cy="48767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38150" y="1581150"/>
              <a:ext cx="8267700" cy="4914900"/>
            </a:xfrm>
            <a:custGeom>
              <a:avLst/>
              <a:gdLst/>
              <a:ahLst/>
              <a:cxnLst/>
              <a:rect l="l" t="t" r="r" b="b"/>
              <a:pathLst>
                <a:path w="8267700" h="4914900">
                  <a:moveTo>
                    <a:pt x="0" y="0"/>
                  </a:moveTo>
                  <a:lnTo>
                    <a:pt x="8267699" y="0"/>
                  </a:lnTo>
                  <a:lnTo>
                    <a:pt x="8267699" y="4914899"/>
                  </a:lnTo>
                  <a:lnTo>
                    <a:pt x="0" y="491489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93191" y="1536191"/>
            <a:ext cx="8412480" cy="5059680"/>
            <a:chOff x="393191" y="1536191"/>
            <a:chExt cx="8412480" cy="505968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36191"/>
              <a:ext cx="8412480" cy="505968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600199"/>
              <a:ext cx="8229600" cy="48768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38150" y="1581150"/>
              <a:ext cx="8267700" cy="4914900"/>
            </a:xfrm>
            <a:custGeom>
              <a:avLst/>
              <a:gdLst/>
              <a:ahLst/>
              <a:cxnLst/>
              <a:rect l="l" t="t" r="r" b="b"/>
              <a:pathLst>
                <a:path w="8267700" h="4914900">
                  <a:moveTo>
                    <a:pt x="0" y="0"/>
                  </a:moveTo>
                  <a:lnTo>
                    <a:pt x="8267699" y="0"/>
                  </a:lnTo>
                  <a:lnTo>
                    <a:pt x="8267699" y="4914899"/>
                  </a:lnTo>
                  <a:lnTo>
                    <a:pt x="0" y="491489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9120" y="3014472"/>
              <a:ext cx="374903" cy="55473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8410" y="3053815"/>
              <a:ext cx="242592" cy="4233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5098" y="3041115"/>
              <a:ext cx="488605" cy="45151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7771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Others</a:t>
            </a:r>
            <a:r>
              <a:rPr dirty="0" spc="-180"/>
              <a:t> </a:t>
            </a:r>
            <a:r>
              <a:rPr dirty="0" spc="-75"/>
              <a:t>are</a:t>
            </a:r>
            <a:r>
              <a:rPr dirty="0" spc="-180"/>
              <a:t> </a:t>
            </a:r>
            <a:r>
              <a:rPr dirty="0" spc="-95"/>
              <a:t>incredibly</a:t>
            </a:r>
            <a:r>
              <a:rPr dirty="0" spc="-175"/>
              <a:t> </a:t>
            </a:r>
            <a:r>
              <a:rPr dirty="0" spc="-70"/>
              <a:t>fast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8741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Announcements</a:t>
            </a:r>
            <a:r>
              <a:rPr dirty="0" spc="-165"/>
              <a:t> </a:t>
            </a:r>
            <a:r>
              <a:rPr dirty="0" spc="-60"/>
              <a:t>2/2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6438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Welcoming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two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new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professors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Smith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CSC!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285875" y="2441575"/>
            <a:ext cx="3067050" cy="3067050"/>
            <a:chOff x="1285875" y="2441575"/>
            <a:chExt cx="3067050" cy="30670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2451099"/>
              <a:ext cx="3048000" cy="304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290637" y="2446337"/>
              <a:ext cx="3057525" cy="3057525"/>
            </a:xfrm>
            <a:custGeom>
              <a:avLst/>
              <a:gdLst/>
              <a:ahLst/>
              <a:cxnLst/>
              <a:rect l="l" t="t" r="r" b="b"/>
              <a:pathLst>
                <a:path w="3057525" h="3057525">
                  <a:moveTo>
                    <a:pt x="0" y="0"/>
                  </a:moveTo>
                  <a:lnTo>
                    <a:pt x="3057524" y="0"/>
                  </a:lnTo>
                  <a:lnTo>
                    <a:pt x="3057524" y="3057524"/>
                  </a:lnTo>
                  <a:lnTo>
                    <a:pt x="0" y="30575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4727575" y="2441575"/>
            <a:ext cx="3067050" cy="3067050"/>
            <a:chOff x="4727575" y="2441575"/>
            <a:chExt cx="3067050" cy="306705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7099" y="2451099"/>
              <a:ext cx="3048000" cy="30480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732337" y="2446337"/>
              <a:ext cx="3057525" cy="3057525"/>
            </a:xfrm>
            <a:custGeom>
              <a:avLst/>
              <a:gdLst/>
              <a:ahLst/>
              <a:cxnLst/>
              <a:rect l="l" t="t" r="r" b="b"/>
              <a:pathLst>
                <a:path w="3057525" h="3057525">
                  <a:moveTo>
                    <a:pt x="0" y="0"/>
                  </a:moveTo>
                  <a:lnTo>
                    <a:pt x="3057525" y="0"/>
                  </a:lnTo>
                  <a:lnTo>
                    <a:pt x="3057525" y="3057524"/>
                  </a:lnTo>
                  <a:lnTo>
                    <a:pt x="0" y="305752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34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762917" y="5620003"/>
            <a:ext cx="2112645" cy="946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34"/>
                </a:solidFill>
                <a:latin typeface="Arial"/>
                <a:cs typeface="Arial"/>
              </a:rPr>
              <a:t>Shinyoung</a:t>
            </a:r>
            <a:r>
              <a:rPr dirty="0" sz="2400" spc="-114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292934"/>
                </a:solidFill>
                <a:latin typeface="Arial"/>
                <a:cs typeface="Arial"/>
              </a:rPr>
              <a:t>Cho</a:t>
            </a:r>
            <a:endParaRPr sz="2400">
              <a:latin typeface="Arial"/>
              <a:cs typeface="Arial"/>
            </a:endParaRPr>
          </a:p>
          <a:p>
            <a:pPr algn="ctr" marL="192405" marR="184785" indent="-635">
              <a:lnSpc>
                <a:spcPts val="2210"/>
              </a:lnSpc>
              <a:spcBef>
                <a:spcPts val="30"/>
              </a:spcBef>
            </a:pP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(she</a:t>
            </a:r>
            <a:r>
              <a:rPr dirty="0" sz="18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/</a:t>
            </a:r>
            <a:r>
              <a:rPr dirty="0" sz="18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92934"/>
                </a:solidFill>
                <a:latin typeface="Arial"/>
                <a:cs typeface="Arial"/>
              </a:rPr>
              <a:t>her) 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Network</a:t>
            </a:r>
            <a:r>
              <a:rPr dirty="0" sz="1800" spc="-2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Security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895785" y="5620003"/>
            <a:ext cx="2731135" cy="946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34"/>
                </a:solidFill>
                <a:latin typeface="Arial"/>
                <a:cs typeface="Arial"/>
              </a:rPr>
              <a:t>Johanna</a:t>
            </a:r>
            <a:r>
              <a:rPr dirty="0" sz="2400" spc="-10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92934"/>
                </a:solidFill>
                <a:latin typeface="Arial"/>
                <a:cs typeface="Arial"/>
              </a:rPr>
              <a:t>Brewer</a:t>
            </a:r>
            <a:endParaRPr sz="2400">
              <a:latin typeface="Arial"/>
              <a:cs typeface="Arial"/>
            </a:endParaRPr>
          </a:p>
          <a:p>
            <a:pPr marL="12700" marR="5080" indent="711200">
              <a:lnSpc>
                <a:spcPts val="2210"/>
              </a:lnSpc>
              <a:spcBef>
                <a:spcPts val="30"/>
              </a:spcBef>
            </a:pP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(they</a:t>
            </a:r>
            <a:r>
              <a:rPr dirty="0" sz="1800" spc="-2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/</a:t>
            </a:r>
            <a:r>
              <a:rPr dirty="0" sz="18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them) </a:t>
            </a:r>
            <a:r>
              <a:rPr dirty="0" sz="1800" spc="-20">
                <a:solidFill>
                  <a:srgbClr val="292934"/>
                </a:solidFill>
                <a:latin typeface="Arial"/>
                <a:cs typeface="Arial"/>
              </a:rPr>
              <a:t>Technology</a:t>
            </a:r>
            <a:r>
              <a:rPr dirty="0" sz="1800" spc="-1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r>
              <a:rPr dirty="0" sz="1800" spc="-114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Activist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Fast</a:t>
            </a:r>
            <a:r>
              <a:rPr dirty="0" spc="-170"/>
              <a:t> </a:t>
            </a:r>
            <a:r>
              <a:rPr dirty="0"/>
              <a:t>=</a:t>
            </a:r>
            <a:r>
              <a:rPr dirty="0" spc="-170"/>
              <a:t> </a:t>
            </a:r>
            <a:r>
              <a:rPr dirty="0" spc="-114"/>
              <a:t>“pre-</a:t>
            </a:r>
            <a:r>
              <a:rPr dirty="0" spc="-95"/>
              <a:t>attentive</a:t>
            </a:r>
            <a:r>
              <a:rPr dirty="0" spc="-175"/>
              <a:t> </a:t>
            </a:r>
            <a:r>
              <a:rPr dirty="0" spc="-95"/>
              <a:t>processing”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541780"/>
            <a:ext cx="7066280" cy="135763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Things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that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happen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&lt;200ms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stimulation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Performed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parallel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across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entire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field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60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Example: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684593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Perception:</a:t>
            </a:r>
            <a:r>
              <a:rPr dirty="0" spc="-150"/>
              <a:t> </a:t>
            </a:r>
            <a:r>
              <a:rPr dirty="0" spc="-100"/>
              <a:t>Preattentive</a:t>
            </a:r>
            <a:r>
              <a:rPr dirty="0" spc="-145"/>
              <a:t> </a:t>
            </a:r>
            <a:r>
              <a:rPr dirty="0" spc="-85"/>
              <a:t>Processing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6061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What</a:t>
            </a:r>
            <a:r>
              <a:rPr dirty="0" spc="-200"/>
              <a:t> </a:t>
            </a:r>
            <a:r>
              <a:rPr dirty="0" spc="-75"/>
              <a:t>did</a:t>
            </a:r>
            <a:r>
              <a:rPr dirty="0" spc="-190"/>
              <a:t> </a:t>
            </a:r>
            <a:r>
              <a:rPr dirty="0" spc="-70"/>
              <a:t>you</a:t>
            </a:r>
            <a:r>
              <a:rPr dirty="0" spc="-185"/>
              <a:t> </a:t>
            </a:r>
            <a:r>
              <a:rPr dirty="0" spc="-60"/>
              <a:t>see?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93191" y="1536191"/>
            <a:ext cx="8412480" cy="5059680"/>
            <a:chOff x="393191" y="1536191"/>
            <a:chExt cx="8412480" cy="50596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36191"/>
              <a:ext cx="8412480" cy="505968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99" y="1600200"/>
              <a:ext cx="8229600" cy="48767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38150" y="1581150"/>
              <a:ext cx="8267700" cy="4914900"/>
            </a:xfrm>
            <a:custGeom>
              <a:avLst/>
              <a:gdLst/>
              <a:ahLst/>
              <a:cxnLst/>
              <a:rect l="l" t="t" r="r" b="b"/>
              <a:pathLst>
                <a:path w="8267700" h="4914900">
                  <a:moveTo>
                    <a:pt x="0" y="0"/>
                  </a:moveTo>
                  <a:lnTo>
                    <a:pt x="8267699" y="0"/>
                  </a:lnTo>
                  <a:lnTo>
                    <a:pt x="8267699" y="4914899"/>
                  </a:lnTo>
                  <a:lnTo>
                    <a:pt x="0" y="4914899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8640" y="479172"/>
            <a:ext cx="6819900" cy="511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79"/>
              </a:lnSpc>
            </a:pPr>
            <a:r>
              <a:rPr dirty="0" sz="3600" spc="-100">
                <a:solidFill>
                  <a:srgbClr val="003470"/>
                </a:solidFill>
                <a:latin typeface="Arial"/>
                <a:cs typeface="Arial"/>
              </a:rPr>
              <a:t>Perception:</a:t>
            </a:r>
            <a:r>
              <a:rPr dirty="0" sz="3600" spc="-1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003470"/>
                </a:solidFill>
                <a:latin typeface="Arial"/>
                <a:cs typeface="Arial"/>
              </a:rPr>
              <a:t>Preattentive</a:t>
            </a:r>
            <a:r>
              <a:rPr dirty="0" sz="3600" spc="-1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600" spc="-105">
                <a:solidFill>
                  <a:srgbClr val="003470"/>
                </a:solidFill>
                <a:latin typeface="Arial"/>
                <a:cs typeface="Arial"/>
              </a:rPr>
              <a:t>Processing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000" y="5410200"/>
              <a:ext cx="685800" cy="7619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096001" y="4856382"/>
              <a:ext cx="1142365" cy="859155"/>
            </a:xfrm>
            <a:custGeom>
              <a:avLst/>
              <a:gdLst/>
              <a:ahLst/>
              <a:cxnLst/>
              <a:rect l="l" t="t" r="r" b="b"/>
              <a:pathLst>
                <a:path w="1142365" h="859154">
                  <a:moveTo>
                    <a:pt x="152400" y="0"/>
                  </a:moveTo>
                  <a:lnTo>
                    <a:pt x="0" y="263964"/>
                  </a:lnTo>
                  <a:lnTo>
                    <a:pt x="801855" y="726914"/>
                  </a:lnTo>
                  <a:lnTo>
                    <a:pt x="725655" y="858898"/>
                  </a:lnTo>
                  <a:lnTo>
                    <a:pt x="1142018" y="747333"/>
                  </a:lnTo>
                  <a:lnTo>
                    <a:pt x="1030455" y="330969"/>
                  </a:lnTo>
                  <a:lnTo>
                    <a:pt x="954255" y="462951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096001" y="4856382"/>
              <a:ext cx="1142365" cy="859155"/>
            </a:xfrm>
            <a:custGeom>
              <a:avLst/>
              <a:gdLst/>
              <a:ahLst/>
              <a:cxnLst/>
              <a:rect l="l" t="t" r="r" b="b"/>
              <a:pathLst>
                <a:path w="1142365" h="859154">
                  <a:moveTo>
                    <a:pt x="152399" y="0"/>
                  </a:moveTo>
                  <a:lnTo>
                    <a:pt x="954254" y="462951"/>
                  </a:lnTo>
                  <a:lnTo>
                    <a:pt x="1030455" y="330968"/>
                  </a:lnTo>
                  <a:lnTo>
                    <a:pt x="1142018" y="747333"/>
                  </a:lnTo>
                  <a:lnTo>
                    <a:pt x="725655" y="858897"/>
                  </a:lnTo>
                  <a:lnTo>
                    <a:pt x="801855" y="726915"/>
                  </a:lnTo>
                  <a:lnTo>
                    <a:pt x="0" y="263964"/>
                  </a:lnTo>
                  <a:lnTo>
                    <a:pt x="152399" y="0"/>
                  </a:lnTo>
                  <a:close/>
                </a:path>
              </a:pathLst>
            </a:custGeom>
            <a:ln w="264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 rot="1740000">
            <a:off x="6218680" y="5186190"/>
            <a:ext cx="823957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00"/>
              </a:lnSpc>
            </a:pPr>
            <a:r>
              <a:rPr dirty="0" baseline="3968" sz="2100" b="1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baseline="1984" sz="210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baseline="1984" sz="2100" spc="-127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1984" sz="2100" spc="-37" b="1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400" spc="-2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000" y="5410200"/>
              <a:ext cx="685800" cy="76199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990600" y="4038600"/>
            <a:ext cx="1600200" cy="533400"/>
          </a:xfrm>
          <a:prstGeom prst="rect">
            <a:avLst/>
          </a:prstGeom>
          <a:solidFill>
            <a:srgbClr val="1921FC"/>
          </a:solidFill>
          <a:ln w="26425">
            <a:solidFill>
              <a:srgbClr val="6B766F"/>
            </a:solidFill>
          </a:ln>
        </p:spPr>
        <p:txBody>
          <a:bodyPr wrap="square" lIns="0" tIns="12763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00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BLUE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DOTS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48640" y="479172"/>
            <a:ext cx="6819900" cy="511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979"/>
              </a:lnSpc>
            </a:pPr>
            <a:r>
              <a:rPr dirty="0" sz="3600" spc="-100">
                <a:solidFill>
                  <a:srgbClr val="003470"/>
                </a:solidFill>
                <a:latin typeface="Arial"/>
                <a:cs typeface="Arial"/>
              </a:rPr>
              <a:t>Perception:</a:t>
            </a:r>
            <a:r>
              <a:rPr dirty="0" sz="3600" spc="-1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003470"/>
                </a:solidFill>
                <a:latin typeface="Arial"/>
                <a:cs typeface="Arial"/>
              </a:rPr>
              <a:t>Preattentive</a:t>
            </a:r>
            <a:r>
              <a:rPr dirty="0" sz="3600" spc="-1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3600" spc="-105">
                <a:solidFill>
                  <a:srgbClr val="003470"/>
                </a:solidFill>
                <a:latin typeface="Arial"/>
                <a:cs typeface="Arial"/>
              </a:rPr>
              <a:t>Processing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9000" y="5410200"/>
              <a:ext cx="685800" cy="76199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990600" y="4038600"/>
            <a:ext cx="1600200" cy="533400"/>
          </a:xfrm>
          <a:prstGeom prst="rect">
            <a:avLst/>
          </a:prstGeom>
          <a:solidFill>
            <a:srgbClr val="1921FC"/>
          </a:solidFill>
          <a:ln w="26425">
            <a:solidFill>
              <a:srgbClr val="6B766F"/>
            </a:solidFill>
          </a:ln>
        </p:spPr>
        <p:txBody>
          <a:bodyPr wrap="square" lIns="0" tIns="127635" rIns="0" bIns="0" rtlCol="0" vert="horz">
            <a:spAutoFit/>
          </a:bodyPr>
          <a:lstStyle/>
          <a:p>
            <a:pPr marL="139700">
              <a:lnSpc>
                <a:spcPct val="100000"/>
              </a:lnSpc>
              <a:spcBef>
                <a:spcPts val="1005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BLUE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DOTS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3818964" y="2212340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46510" y="319532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5940" y="1112011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46662" y="1867915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136139" y="94132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853569" y="511555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149169" y="3181603"/>
            <a:ext cx="2501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308973" y="2654300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25936" y="3361435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992716" y="1855723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947204" y="1145540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911233" y="1532635"/>
            <a:ext cx="153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5041370" y="1121155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730930" y="261619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337333" y="5808979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34790" y="5123179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257794" y="386588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377819" y="3462020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4656302" y="2526284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247107" y="1575308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80734" y="6068059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915566" y="525729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622434" y="3684523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2988508" y="4736083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730930" y="248361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352622" y="597357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3662512" y="566877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28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852802" y="4836667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27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6172076" y="370281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4763399" y="507441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651255" y="4577588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7097166" y="3242564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32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7642897" y="2544571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707238" y="1663700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34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8667916" y="40487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8580008" y="1499108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35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5282768" y="6068059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360525" y="4028947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39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6311990" y="5729732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38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8544966" y="3327908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342161" y="5056123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41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8291102" y="5967476"/>
            <a:ext cx="280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42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Pre-</a:t>
            </a:r>
            <a:r>
              <a:rPr dirty="0" spc="-95"/>
              <a:t>attentive</a:t>
            </a:r>
            <a:r>
              <a:rPr dirty="0" spc="-170"/>
              <a:t> </a:t>
            </a:r>
            <a:r>
              <a:rPr dirty="0" spc="-95"/>
              <a:t>processing</a:t>
            </a:r>
            <a:r>
              <a:rPr dirty="0" spc="-170"/>
              <a:t> </a:t>
            </a:r>
            <a:r>
              <a:rPr dirty="0" spc="-95"/>
              <a:t>facilitates: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45465" y="1541780"/>
            <a:ext cx="5708650" cy="1802764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20"/>
              </a:spcBef>
              <a:buClr>
                <a:srgbClr val="93A299"/>
              </a:buClr>
              <a:buSzPct val="83333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Target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detection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(presence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absence)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3333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Boundary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detection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/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grouping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00"/>
              </a:spcBef>
              <a:buClr>
                <a:srgbClr val="93A299"/>
              </a:buClr>
              <a:buSzPct val="83333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Region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tracking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SzPct val="83333"/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Counting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estimation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Attentive</a:t>
            </a:r>
            <a:r>
              <a:rPr dirty="0" spc="-185"/>
              <a:t> </a:t>
            </a:r>
            <a:r>
              <a:rPr dirty="0" spc="-95"/>
              <a:t>counting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64387" rIns="0" bIns="0" rtlCol="0" vert="horz">
            <a:spAutoFit/>
          </a:bodyPr>
          <a:lstStyle/>
          <a:p>
            <a:pPr marL="621030">
              <a:lnSpc>
                <a:spcPct val="100000"/>
              </a:lnSpc>
              <a:spcBef>
                <a:spcPts val="1300"/>
              </a:spcBef>
            </a:pPr>
            <a:r>
              <a:rPr dirty="0" spc="-10">
                <a:solidFill>
                  <a:srgbClr val="003470"/>
                </a:solidFill>
              </a:rPr>
              <a:t>1281768756138976546984506985604982826762</a:t>
            </a:r>
          </a:p>
          <a:p>
            <a:pPr marL="621030">
              <a:lnSpc>
                <a:spcPct val="100000"/>
              </a:lnSpc>
              <a:spcBef>
                <a:spcPts val="1200"/>
              </a:spcBef>
            </a:pPr>
            <a:r>
              <a:rPr dirty="0" spc="-10">
                <a:solidFill>
                  <a:srgbClr val="003470"/>
                </a:solidFill>
              </a:rPr>
              <a:t>9809858458224509856458945098450980943585</a:t>
            </a:r>
          </a:p>
          <a:p>
            <a:pPr marL="621030">
              <a:lnSpc>
                <a:spcPct val="100000"/>
              </a:lnSpc>
              <a:spcBef>
                <a:spcPts val="1225"/>
              </a:spcBef>
            </a:pPr>
            <a:r>
              <a:rPr dirty="0" spc="-10">
                <a:solidFill>
                  <a:srgbClr val="003470"/>
                </a:solidFill>
              </a:rPr>
              <a:t>9091030209905959595772564675050678904567</a:t>
            </a:r>
          </a:p>
          <a:p>
            <a:pPr marL="621030">
              <a:lnSpc>
                <a:spcPct val="100000"/>
              </a:lnSpc>
              <a:spcBef>
                <a:spcPts val="1220"/>
              </a:spcBef>
            </a:pPr>
            <a:r>
              <a:rPr dirty="0" spc="-10">
                <a:solidFill>
                  <a:srgbClr val="003470"/>
                </a:solidFill>
              </a:rPr>
              <a:t>8845789809821677654876364908560912949686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517775" y="5251196"/>
            <a:ext cx="4108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6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many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threes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there?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Pre-</a:t>
            </a:r>
            <a:r>
              <a:rPr dirty="0" spc="-95"/>
              <a:t>attentive</a:t>
            </a:r>
            <a:r>
              <a:rPr dirty="0" spc="-150"/>
              <a:t> </a:t>
            </a:r>
            <a:r>
              <a:rPr dirty="0" spc="-95"/>
              <a:t>counting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64387" rIns="0" bIns="0" rtlCol="0" vert="horz">
            <a:spAutoFit/>
          </a:bodyPr>
          <a:lstStyle/>
          <a:p>
            <a:pPr marL="621030">
              <a:lnSpc>
                <a:spcPct val="100000"/>
              </a:lnSpc>
              <a:spcBef>
                <a:spcPts val="1300"/>
              </a:spcBef>
            </a:pPr>
            <a:r>
              <a:rPr dirty="0" spc="-10"/>
              <a:t>12817687561</a:t>
            </a:r>
            <a:r>
              <a:rPr dirty="0" spc="-10">
                <a:solidFill>
                  <a:srgbClr val="D2533C"/>
                </a:solidFill>
              </a:rPr>
              <a:t>3</a:t>
            </a:r>
            <a:r>
              <a:rPr dirty="0" spc="-10"/>
              <a:t>8976546984506985604982826762</a:t>
            </a:r>
          </a:p>
          <a:p>
            <a:pPr marL="621030">
              <a:lnSpc>
                <a:spcPct val="100000"/>
              </a:lnSpc>
              <a:spcBef>
                <a:spcPts val="1200"/>
              </a:spcBef>
            </a:pPr>
            <a:r>
              <a:rPr dirty="0" spc="-10"/>
              <a:t>980985845822450985645894509845098094</a:t>
            </a:r>
            <a:r>
              <a:rPr dirty="0" spc="-10">
                <a:solidFill>
                  <a:srgbClr val="D2533C"/>
                </a:solidFill>
              </a:rPr>
              <a:t>3</a:t>
            </a:r>
            <a:r>
              <a:rPr dirty="0" spc="-10"/>
              <a:t>585</a:t>
            </a:r>
          </a:p>
          <a:p>
            <a:pPr marL="621030">
              <a:lnSpc>
                <a:spcPct val="100000"/>
              </a:lnSpc>
              <a:spcBef>
                <a:spcPts val="1225"/>
              </a:spcBef>
            </a:pPr>
            <a:r>
              <a:rPr dirty="0" spc="-10"/>
              <a:t>90910</a:t>
            </a:r>
            <a:r>
              <a:rPr dirty="0" spc="-10">
                <a:solidFill>
                  <a:srgbClr val="D2533C"/>
                </a:solidFill>
              </a:rPr>
              <a:t>3</a:t>
            </a:r>
            <a:r>
              <a:rPr dirty="0" spc="-10"/>
              <a:t>0209905959595772564675050678904567</a:t>
            </a:r>
          </a:p>
          <a:p>
            <a:pPr marL="621030">
              <a:lnSpc>
                <a:spcPct val="100000"/>
              </a:lnSpc>
              <a:spcBef>
                <a:spcPts val="1220"/>
              </a:spcBef>
            </a:pPr>
            <a:r>
              <a:rPr dirty="0" spc="-10"/>
              <a:t>8845789809821677654876</a:t>
            </a:r>
            <a:r>
              <a:rPr dirty="0" spc="-10">
                <a:solidFill>
                  <a:srgbClr val="D2533C"/>
                </a:solidFill>
              </a:rPr>
              <a:t>3</a:t>
            </a:r>
            <a:r>
              <a:rPr dirty="0" spc="-10"/>
              <a:t>64908560912949686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517775" y="5251196"/>
            <a:ext cx="4108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6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many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threes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there?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69208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Pre-</a:t>
            </a:r>
            <a:r>
              <a:rPr dirty="0" spc="-95"/>
              <a:t>attentive</a:t>
            </a:r>
            <a:r>
              <a:rPr dirty="0" spc="-155"/>
              <a:t> </a:t>
            </a:r>
            <a:r>
              <a:rPr dirty="0" spc="-100"/>
              <a:t>processing:</a:t>
            </a:r>
            <a:r>
              <a:rPr dirty="0" spc="-155"/>
              <a:t> </a:t>
            </a:r>
            <a:r>
              <a:rPr dirty="0" spc="-90"/>
              <a:t>color</a:t>
            </a:r>
            <a:r>
              <a:rPr dirty="0" spc="-150"/>
              <a:t> </a:t>
            </a:r>
            <a:r>
              <a:rPr dirty="0" spc="-75"/>
              <a:t>(hue)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276350" y="1733550"/>
            <a:ext cx="571500" cy="571500"/>
            <a:chOff x="1276350" y="1733550"/>
            <a:chExt cx="571500" cy="571500"/>
          </a:xfrm>
        </p:grpSpPr>
        <p:sp>
          <p:nvSpPr>
            <p:cNvPr id="4" name="object 4" descr=""/>
            <p:cNvSpPr/>
            <p:nvPr/>
          </p:nvSpPr>
          <p:spPr>
            <a:xfrm>
              <a:off x="12954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2954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2028825" y="1733550"/>
            <a:ext cx="571500" cy="571500"/>
            <a:chOff x="2028825" y="1733550"/>
            <a:chExt cx="571500" cy="571500"/>
          </a:xfrm>
        </p:grpSpPr>
        <p:sp>
          <p:nvSpPr>
            <p:cNvPr id="7" name="object 7" descr=""/>
            <p:cNvSpPr/>
            <p:nvPr/>
          </p:nvSpPr>
          <p:spPr>
            <a:xfrm>
              <a:off x="204787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04787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2781300" y="1733550"/>
            <a:ext cx="571500" cy="571500"/>
            <a:chOff x="2781300" y="1733550"/>
            <a:chExt cx="571500" cy="571500"/>
          </a:xfrm>
        </p:grpSpPr>
        <p:sp>
          <p:nvSpPr>
            <p:cNvPr id="10" name="object 10" descr=""/>
            <p:cNvSpPr/>
            <p:nvPr/>
          </p:nvSpPr>
          <p:spPr>
            <a:xfrm>
              <a:off x="28003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8003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3533775" y="1733550"/>
            <a:ext cx="571500" cy="571500"/>
            <a:chOff x="3533775" y="1733550"/>
            <a:chExt cx="571500" cy="571500"/>
          </a:xfrm>
        </p:grpSpPr>
        <p:sp>
          <p:nvSpPr>
            <p:cNvPr id="13" name="object 13" descr=""/>
            <p:cNvSpPr/>
            <p:nvPr/>
          </p:nvSpPr>
          <p:spPr>
            <a:xfrm>
              <a:off x="355282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55282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286250" y="1733550"/>
            <a:ext cx="571500" cy="571500"/>
            <a:chOff x="4286250" y="1733550"/>
            <a:chExt cx="571500" cy="571500"/>
          </a:xfrm>
        </p:grpSpPr>
        <p:sp>
          <p:nvSpPr>
            <p:cNvPr id="16" name="object 16" descr=""/>
            <p:cNvSpPr/>
            <p:nvPr/>
          </p:nvSpPr>
          <p:spPr>
            <a:xfrm>
              <a:off x="43053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3053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1276350" y="2495550"/>
            <a:ext cx="571500" cy="571500"/>
            <a:chOff x="1276350" y="2495550"/>
            <a:chExt cx="571500" cy="571500"/>
          </a:xfrm>
        </p:grpSpPr>
        <p:sp>
          <p:nvSpPr>
            <p:cNvPr id="19" name="object 19" descr=""/>
            <p:cNvSpPr/>
            <p:nvPr/>
          </p:nvSpPr>
          <p:spPr>
            <a:xfrm>
              <a:off x="12954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954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2028825" y="2495550"/>
            <a:ext cx="571500" cy="571500"/>
            <a:chOff x="2028825" y="2495550"/>
            <a:chExt cx="571500" cy="571500"/>
          </a:xfrm>
        </p:grpSpPr>
        <p:sp>
          <p:nvSpPr>
            <p:cNvPr id="22" name="object 22" descr=""/>
            <p:cNvSpPr/>
            <p:nvPr/>
          </p:nvSpPr>
          <p:spPr>
            <a:xfrm>
              <a:off x="20478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0478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2781300" y="2495550"/>
            <a:ext cx="571500" cy="571500"/>
            <a:chOff x="2781300" y="2495550"/>
            <a:chExt cx="571500" cy="571500"/>
          </a:xfrm>
        </p:grpSpPr>
        <p:sp>
          <p:nvSpPr>
            <p:cNvPr id="25" name="object 25" descr=""/>
            <p:cNvSpPr/>
            <p:nvPr/>
          </p:nvSpPr>
          <p:spPr>
            <a:xfrm>
              <a:off x="280035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80035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3533775" y="2495550"/>
            <a:ext cx="571500" cy="571500"/>
            <a:chOff x="3533775" y="2495550"/>
            <a:chExt cx="571500" cy="571500"/>
          </a:xfrm>
        </p:grpSpPr>
        <p:sp>
          <p:nvSpPr>
            <p:cNvPr id="28" name="object 28" descr=""/>
            <p:cNvSpPr/>
            <p:nvPr/>
          </p:nvSpPr>
          <p:spPr>
            <a:xfrm>
              <a:off x="35528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5528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4286250" y="2495550"/>
            <a:ext cx="571500" cy="571500"/>
            <a:chOff x="4286250" y="2495550"/>
            <a:chExt cx="571500" cy="571500"/>
          </a:xfrm>
        </p:grpSpPr>
        <p:sp>
          <p:nvSpPr>
            <p:cNvPr id="31" name="object 31" descr=""/>
            <p:cNvSpPr/>
            <p:nvPr/>
          </p:nvSpPr>
          <p:spPr>
            <a:xfrm>
              <a:off x="43053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3053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1276350" y="3257550"/>
            <a:ext cx="571500" cy="571500"/>
            <a:chOff x="1276350" y="3257550"/>
            <a:chExt cx="571500" cy="571500"/>
          </a:xfrm>
        </p:grpSpPr>
        <p:sp>
          <p:nvSpPr>
            <p:cNvPr id="34" name="object 34" descr=""/>
            <p:cNvSpPr/>
            <p:nvPr/>
          </p:nvSpPr>
          <p:spPr>
            <a:xfrm>
              <a:off x="12954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954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2028825" y="3257550"/>
            <a:ext cx="571500" cy="571500"/>
            <a:chOff x="2028825" y="3257550"/>
            <a:chExt cx="571500" cy="571500"/>
          </a:xfrm>
        </p:grpSpPr>
        <p:sp>
          <p:nvSpPr>
            <p:cNvPr id="37" name="object 37" descr=""/>
            <p:cNvSpPr/>
            <p:nvPr/>
          </p:nvSpPr>
          <p:spPr>
            <a:xfrm>
              <a:off x="204787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04787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2781300" y="3257550"/>
            <a:ext cx="571500" cy="571500"/>
            <a:chOff x="2781300" y="3257550"/>
            <a:chExt cx="571500" cy="571500"/>
          </a:xfrm>
        </p:grpSpPr>
        <p:sp>
          <p:nvSpPr>
            <p:cNvPr id="40" name="object 40" descr=""/>
            <p:cNvSpPr/>
            <p:nvPr/>
          </p:nvSpPr>
          <p:spPr>
            <a:xfrm>
              <a:off x="28003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8003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4286250" y="3257550"/>
            <a:ext cx="571500" cy="571500"/>
            <a:chOff x="4286250" y="3257550"/>
            <a:chExt cx="571500" cy="571500"/>
          </a:xfrm>
        </p:grpSpPr>
        <p:sp>
          <p:nvSpPr>
            <p:cNvPr id="43" name="object 43" descr=""/>
            <p:cNvSpPr/>
            <p:nvPr/>
          </p:nvSpPr>
          <p:spPr>
            <a:xfrm>
              <a:off x="43053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3053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1276350" y="4019550"/>
            <a:ext cx="571500" cy="571500"/>
            <a:chOff x="1276350" y="4019550"/>
            <a:chExt cx="571500" cy="571500"/>
          </a:xfrm>
        </p:grpSpPr>
        <p:sp>
          <p:nvSpPr>
            <p:cNvPr id="46" name="object 46" descr=""/>
            <p:cNvSpPr/>
            <p:nvPr/>
          </p:nvSpPr>
          <p:spPr>
            <a:xfrm>
              <a:off x="12954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2954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2028825" y="4019550"/>
            <a:ext cx="571500" cy="571500"/>
            <a:chOff x="2028825" y="4019550"/>
            <a:chExt cx="571500" cy="571500"/>
          </a:xfrm>
        </p:grpSpPr>
        <p:sp>
          <p:nvSpPr>
            <p:cNvPr id="49" name="object 49" descr=""/>
            <p:cNvSpPr/>
            <p:nvPr/>
          </p:nvSpPr>
          <p:spPr>
            <a:xfrm>
              <a:off x="204787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04787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2781300" y="4019550"/>
            <a:ext cx="571500" cy="571500"/>
            <a:chOff x="2781300" y="4019550"/>
            <a:chExt cx="571500" cy="571500"/>
          </a:xfrm>
        </p:grpSpPr>
        <p:sp>
          <p:nvSpPr>
            <p:cNvPr id="52" name="object 52" descr=""/>
            <p:cNvSpPr/>
            <p:nvPr/>
          </p:nvSpPr>
          <p:spPr>
            <a:xfrm>
              <a:off x="280035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80035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 descr=""/>
          <p:cNvGrpSpPr/>
          <p:nvPr/>
        </p:nvGrpSpPr>
        <p:grpSpPr>
          <a:xfrm>
            <a:off x="3533775" y="4019550"/>
            <a:ext cx="571500" cy="571500"/>
            <a:chOff x="3533775" y="4019550"/>
            <a:chExt cx="571500" cy="571500"/>
          </a:xfrm>
        </p:grpSpPr>
        <p:sp>
          <p:nvSpPr>
            <p:cNvPr id="55" name="object 55" descr=""/>
            <p:cNvSpPr/>
            <p:nvPr/>
          </p:nvSpPr>
          <p:spPr>
            <a:xfrm>
              <a:off x="355282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55282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 descr=""/>
          <p:cNvGrpSpPr/>
          <p:nvPr/>
        </p:nvGrpSpPr>
        <p:grpSpPr>
          <a:xfrm>
            <a:off x="4286250" y="4019550"/>
            <a:ext cx="571500" cy="571500"/>
            <a:chOff x="4286250" y="4019550"/>
            <a:chExt cx="571500" cy="571500"/>
          </a:xfrm>
        </p:grpSpPr>
        <p:sp>
          <p:nvSpPr>
            <p:cNvPr id="58" name="object 58" descr=""/>
            <p:cNvSpPr/>
            <p:nvPr/>
          </p:nvSpPr>
          <p:spPr>
            <a:xfrm>
              <a:off x="43053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3053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 descr=""/>
          <p:cNvGrpSpPr/>
          <p:nvPr/>
        </p:nvGrpSpPr>
        <p:grpSpPr>
          <a:xfrm>
            <a:off x="3533775" y="3257550"/>
            <a:ext cx="571500" cy="571500"/>
            <a:chOff x="3533775" y="3257550"/>
            <a:chExt cx="571500" cy="571500"/>
          </a:xfrm>
        </p:grpSpPr>
        <p:sp>
          <p:nvSpPr>
            <p:cNvPr id="61" name="object 61" descr=""/>
            <p:cNvSpPr/>
            <p:nvPr/>
          </p:nvSpPr>
          <p:spPr>
            <a:xfrm>
              <a:off x="35528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5528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1276350" y="4781550"/>
            <a:ext cx="571500" cy="571500"/>
            <a:chOff x="1276350" y="4781550"/>
            <a:chExt cx="571500" cy="571500"/>
          </a:xfrm>
        </p:grpSpPr>
        <p:sp>
          <p:nvSpPr>
            <p:cNvPr id="64" name="object 64" descr=""/>
            <p:cNvSpPr/>
            <p:nvPr/>
          </p:nvSpPr>
          <p:spPr>
            <a:xfrm>
              <a:off x="12954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2954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2028825" y="4781550"/>
            <a:ext cx="571500" cy="571500"/>
            <a:chOff x="2028825" y="4781550"/>
            <a:chExt cx="571500" cy="571500"/>
          </a:xfrm>
        </p:grpSpPr>
        <p:sp>
          <p:nvSpPr>
            <p:cNvPr id="67" name="object 67" descr=""/>
            <p:cNvSpPr/>
            <p:nvPr/>
          </p:nvSpPr>
          <p:spPr>
            <a:xfrm>
              <a:off x="204787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04787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 descr=""/>
          <p:cNvGrpSpPr/>
          <p:nvPr/>
        </p:nvGrpSpPr>
        <p:grpSpPr>
          <a:xfrm>
            <a:off x="2781300" y="4781550"/>
            <a:ext cx="571500" cy="571500"/>
            <a:chOff x="2781300" y="4781550"/>
            <a:chExt cx="571500" cy="571500"/>
          </a:xfrm>
        </p:grpSpPr>
        <p:sp>
          <p:nvSpPr>
            <p:cNvPr id="70" name="object 70" descr=""/>
            <p:cNvSpPr/>
            <p:nvPr/>
          </p:nvSpPr>
          <p:spPr>
            <a:xfrm>
              <a:off x="28003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8003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 descr=""/>
          <p:cNvGrpSpPr/>
          <p:nvPr/>
        </p:nvGrpSpPr>
        <p:grpSpPr>
          <a:xfrm>
            <a:off x="3533775" y="4781550"/>
            <a:ext cx="571500" cy="571500"/>
            <a:chOff x="3533775" y="4781550"/>
            <a:chExt cx="571500" cy="571500"/>
          </a:xfrm>
        </p:grpSpPr>
        <p:sp>
          <p:nvSpPr>
            <p:cNvPr id="73" name="object 73" descr=""/>
            <p:cNvSpPr/>
            <p:nvPr/>
          </p:nvSpPr>
          <p:spPr>
            <a:xfrm>
              <a:off x="355282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355282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 descr=""/>
          <p:cNvGrpSpPr/>
          <p:nvPr/>
        </p:nvGrpSpPr>
        <p:grpSpPr>
          <a:xfrm>
            <a:off x="4286250" y="4781550"/>
            <a:ext cx="571500" cy="571500"/>
            <a:chOff x="4286250" y="4781550"/>
            <a:chExt cx="571500" cy="571500"/>
          </a:xfrm>
        </p:grpSpPr>
        <p:sp>
          <p:nvSpPr>
            <p:cNvPr id="76" name="object 76" descr=""/>
            <p:cNvSpPr/>
            <p:nvPr/>
          </p:nvSpPr>
          <p:spPr>
            <a:xfrm>
              <a:off x="43053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43053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 descr=""/>
          <p:cNvGrpSpPr/>
          <p:nvPr/>
        </p:nvGrpSpPr>
        <p:grpSpPr>
          <a:xfrm>
            <a:off x="1276350" y="5543550"/>
            <a:ext cx="571500" cy="571500"/>
            <a:chOff x="1276350" y="5543550"/>
            <a:chExt cx="571500" cy="571500"/>
          </a:xfrm>
        </p:grpSpPr>
        <p:sp>
          <p:nvSpPr>
            <p:cNvPr id="79" name="object 79" descr=""/>
            <p:cNvSpPr/>
            <p:nvPr/>
          </p:nvSpPr>
          <p:spPr>
            <a:xfrm>
              <a:off x="12954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2954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 descr=""/>
          <p:cNvGrpSpPr/>
          <p:nvPr/>
        </p:nvGrpSpPr>
        <p:grpSpPr>
          <a:xfrm>
            <a:off x="2028825" y="5543550"/>
            <a:ext cx="571500" cy="571500"/>
            <a:chOff x="2028825" y="5543550"/>
            <a:chExt cx="571500" cy="571500"/>
          </a:xfrm>
        </p:grpSpPr>
        <p:sp>
          <p:nvSpPr>
            <p:cNvPr id="82" name="object 82" descr=""/>
            <p:cNvSpPr/>
            <p:nvPr/>
          </p:nvSpPr>
          <p:spPr>
            <a:xfrm>
              <a:off x="204787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204787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 descr=""/>
          <p:cNvGrpSpPr/>
          <p:nvPr/>
        </p:nvGrpSpPr>
        <p:grpSpPr>
          <a:xfrm>
            <a:off x="2781300" y="5543550"/>
            <a:ext cx="571500" cy="571500"/>
            <a:chOff x="2781300" y="5543550"/>
            <a:chExt cx="571500" cy="571500"/>
          </a:xfrm>
        </p:grpSpPr>
        <p:sp>
          <p:nvSpPr>
            <p:cNvPr id="85" name="object 85" descr=""/>
            <p:cNvSpPr/>
            <p:nvPr/>
          </p:nvSpPr>
          <p:spPr>
            <a:xfrm>
              <a:off x="280035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280035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" name="object 87" descr=""/>
          <p:cNvGrpSpPr/>
          <p:nvPr/>
        </p:nvGrpSpPr>
        <p:grpSpPr>
          <a:xfrm>
            <a:off x="3533775" y="5543550"/>
            <a:ext cx="571500" cy="571500"/>
            <a:chOff x="3533775" y="5543550"/>
            <a:chExt cx="571500" cy="571500"/>
          </a:xfrm>
        </p:grpSpPr>
        <p:sp>
          <p:nvSpPr>
            <p:cNvPr id="88" name="object 88" descr=""/>
            <p:cNvSpPr/>
            <p:nvPr/>
          </p:nvSpPr>
          <p:spPr>
            <a:xfrm>
              <a:off x="355282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355282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0" name="object 90" descr=""/>
          <p:cNvGrpSpPr/>
          <p:nvPr/>
        </p:nvGrpSpPr>
        <p:grpSpPr>
          <a:xfrm>
            <a:off x="4286250" y="5543550"/>
            <a:ext cx="571500" cy="571500"/>
            <a:chOff x="4286250" y="5543550"/>
            <a:chExt cx="571500" cy="571500"/>
          </a:xfrm>
        </p:grpSpPr>
        <p:sp>
          <p:nvSpPr>
            <p:cNvPr id="91" name="object 91" descr=""/>
            <p:cNvSpPr/>
            <p:nvPr/>
          </p:nvSpPr>
          <p:spPr>
            <a:xfrm>
              <a:off x="43053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43053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 descr=""/>
          <p:cNvGrpSpPr/>
          <p:nvPr/>
        </p:nvGrpSpPr>
        <p:grpSpPr>
          <a:xfrm>
            <a:off x="5038725" y="1733550"/>
            <a:ext cx="571500" cy="571500"/>
            <a:chOff x="5038725" y="1733550"/>
            <a:chExt cx="571500" cy="571500"/>
          </a:xfrm>
        </p:grpSpPr>
        <p:sp>
          <p:nvSpPr>
            <p:cNvPr id="94" name="object 94" descr=""/>
            <p:cNvSpPr/>
            <p:nvPr/>
          </p:nvSpPr>
          <p:spPr>
            <a:xfrm>
              <a:off x="505777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505777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 descr=""/>
          <p:cNvGrpSpPr/>
          <p:nvPr/>
        </p:nvGrpSpPr>
        <p:grpSpPr>
          <a:xfrm>
            <a:off x="5791200" y="1733550"/>
            <a:ext cx="571500" cy="571500"/>
            <a:chOff x="5791200" y="1733550"/>
            <a:chExt cx="571500" cy="571500"/>
          </a:xfrm>
        </p:grpSpPr>
        <p:sp>
          <p:nvSpPr>
            <p:cNvPr id="97" name="object 97" descr=""/>
            <p:cNvSpPr/>
            <p:nvPr/>
          </p:nvSpPr>
          <p:spPr>
            <a:xfrm>
              <a:off x="58102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58102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9" name="object 99" descr=""/>
          <p:cNvGrpSpPr/>
          <p:nvPr/>
        </p:nvGrpSpPr>
        <p:grpSpPr>
          <a:xfrm>
            <a:off x="6543675" y="1733550"/>
            <a:ext cx="571500" cy="571500"/>
            <a:chOff x="6543675" y="1733550"/>
            <a:chExt cx="571500" cy="571500"/>
          </a:xfrm>
        </p:grpSpPr>
        <p:sp>
          <p:nvSpPr>
            <p:cNvPr id="100" name="object 100" descr=""/>
            <p:cNvSpPr/>
            <p:nvPr/>
          </p:nvSpPr>
          <p:spPr>
            <a:xfrm>
              <a:off x="656272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656272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2" name="object 102" descr=""/>
          <p:cNvGrpSpPr/>
          <p:nvPr/>
        </p:nvGrpSpPr>
        <p:grpSpPr>
          <a:xfrm>
            <a:off x="5038725" y="2495550"/>
            <a:ext cx="571500" cy="571500"/>
            <a:chOff x="5038725" y="2495550"/>
            <a:chExt cx="571500" cy="571500"/>
          </a:xfrm>
        </p:grpSpPr>
        <p:sp>
          <p:nvSpPr>
            <p:cNvPr id="103" name="object 103" descr=""/>
            <p:cNvSpPr/>
            <p:nvPr/>
          </p:nvSpPr>
          <p:spPr>
            <a:xfrm>
              <a:off x="50577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50577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5" name="object 105" descr=""/>
          <p:cNvGrpSpPr/>
          <p:nvPr/>
        </p:nvGrpSpPr>
        <p:grpSpPr>
          <a:xfrm>
            <a:off x="5791200" y="2495550"/>
            <a:ext cx="571500" cy="571500"/>
            <a:chOff x="5791200" y="2495550"/>
            <a:chExt cx="571500" cy="571500"/>
          </a:xfrm>
        </p:grpSpPr>
        <p:sp>
          <p:nvSpPr>
            <p:cNvPr id="106" name="object 106" descr=""/>
            <p:cNvSpPr/>
            <p:nvPr/>
          </p:nvSpPr>
          <p:spPr>
            <a:xfrm>
              <a:off x="581025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581025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8" name="object 108" descr=""/>
          <p:cNvGrpSpPr/>
          <p:nvPr/>
        </p:nvGrpSpPr>
        <p:grpSpPr>
          <a:xfrm>
            <a:off x="6543675" y="2495550"/>
            <a:ext cx="571500" cy="571500"/>
            <a:chOff x="6543675" y="2495550"/>
            <a:chExt cx="571500" cy="571500"/>
          </a:xfrm>
        </p:grpSpPr>
        <p:sp>
          <p:nvSpPr>
            <p:cNvPr id="109" name="object 109" descr=""/>
            <p:cNvSpPr/>
            <p:nvPr/>
          </p:nvSpPr>
          <p:spPr>
            <a:xfrm>
              <a:off x="65627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65627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1" name="object 111" descr=""/>
          <p:cNvGrpSpPr/>
          <p:nvPr/>
        </p:nvGrpSpPr>
        <p:grpSpPr>
          <a:xfrm>
            <a:off x="5038725" y="3257550"/>
            <a:ext cx="571500" cy="571500"/>
            <a:chOff x="5038725" y="3257550"/>
            <a:chExt cx="571500" cy="571500"/>
          </a:xfrm>
        </p:grpSpPr>
        <p:sp>
          <p:nvSpPr>
            <p:cNvPr id="112" name="object 112" descr=""/>
            <p:cNvSpPr/>
            <p:nvPr/>
          </p:nvSpPr>
          <p:spPr>
            <a:xfrm>
              <a:off x="505777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505777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4" name="object 114" descr=""/>
          <p:cNvGrpSpPr/>
          <p:nvPr/>
        </p:nvGrpSpPr>
        <p:grpSpPr>
          <a:xfrm>
            <a:off x="6543675" y="3257550"/>
            <a:ext cx="571500" cy="571500"/>
            <a:chOff x="6543675" y="3257550"/>
            <a:chExt cx="571500" cy="571500"/>
          </a:xfrm>
        </p:grpSpPr>
        <p:sp>
          <p:nvSpPr>
            <p:cNvPr id="115" name="object 115" descr=""/>
            <p:cNvSpPr/>
            <p:nvPr/>
          </p:nvSpPr>
          <p:spPr>
            <a:xfrm>
              <a:off x="65627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65627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7" name="object 117" descr=""/>
          <p:cNvGrpSpPr/>
          <p:nvPr/>
        </p:nvGrpSpPr>
        <p:grpSpPr>
          <a:xfrm>
            <a:off x="5038725" y="4019550"/>
            <a:ext cx="571500" cy="571500"/>
            <a:chOff x="5038725" y="4019550"/>
            <a:chExt cx="571500" cy="571500"/>
          </a:xfrm>
        </p:grpSpPr>
        <p:sp>
          <p:nvSpPr>
            <p:cNvPr id="118" name="object 118" descr=""/>
            <p:cNvSpPr/>
            <p:nvPr/>
          </p:nvSpPr>
          <p:spPr>
            <a:xfrm>
              <a:off x="505777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505777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0" name="object 120" descr=""/>
          <p:cNvGrpSpPr/>
          <p:nvPr/>
        </p:nvGrpSpPr>
        <p:grpSpPr>
          <a:xfrm>
            <a:off x="5791200" y="4019550"/>
            <a:ext cx="571500" cy="571500"/>
            <a:chOff x="5791200" y="4019550"/>
            <a:chExt cx="571500" cy="571500"/>
          </a:xfrm>
        </p:grpSpPr>
        <p:sp>
          <p:nvSpPr>
            <p:cNvPr id="121" name="object 121" descr=""/>
            <p:cNvSpPr/>
            <p:nvPr/>
          </p:nvSpPr>
          <p:spPr>
            <a:xfrm>
              <a:off x="581025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581025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3" name="object 123" descr=""/>
          <p:cNvGrpSpPr/>
          <p:nvPr/>
        </p:nvGrpSpPr>
        <p:grpSpPr>
          <a:xfrm>
            <a:off x="6543675" y="4019550"/>
            <a:ext cx="571500" cy="571500"/>
            <a:chOff x="6543675" y="4019550"/>
            <a:chExt cx="571500" cy="571500"/>
          </a:xfrm>
        </p:grpSpPr>
        <p:sp>
          <p:nvSpPr>
            <p:cNvPr id="124" name="object 124" descr=""/>
            <p:cNvSpPr/>
            <p:nvPr/>
          </p:nvSpPr>
          <p:spPr>
            <a:xfrm>
              <a:off x="656272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656272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6" name="object 126" descr=""/>
          <p:cNvGrpSpPr/>
          <p:nvPr/>
        </p:nvGrpSpPr>
        <p:grpSpPr>
          <a:xfrm>
            <a:off x="5791200" y="3257550"/>
            <a:ext cx="571500" cy="571500"/>
            <a:chOff x="5791200" y="3257550"/>
            <a:chExt cx="571500" cy="571500"/>
          </a:xfrm>
        </p:grpSpPr>
        <p:sp>
          <p:nvSpPr>
            <p:cNvPr id="127" name="object 127" descr=""/>
            <p:cNvSpPr/>
            <p:nvPr/>
          </p:nvSpPr>
          <p:spPr>
            <a:xfrm>
              <a:off x="58102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58102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 descr=""/>
          <p:cNvGrpSpPr/>
          <p:nvPr/>
        </p:nvGrpSpPr>
        <p:grpSpPr>
          <a:xfrm>
            <a:off x="5038725" y="4781550"/>
            <a:ext cx="571500" cy="571500"/>
            <a:chOff x="5038725" y="4781550"/>
            <a:chExt cx="571500" cy="571500"/>
          </a:xfrm>
        </p:grpSpPr>
        <p:sp>
          <p:nvSpPr>
            <p:cNvPr id="130" name="object 130" descr=""/>
            <p:cNvSpPr/>
            <p:nvPr/>
          </p:nvSpPr>
          <p:spPr>
            <a:xfrm>
              <a:off x="505777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505777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2" name="object 132" descr=""/>
          <p:cNvGrpSpPr/>
          <p:nvPr/>
        </p:nvGrpSpPr>
        <p:grpSpPr>
          <a:xfrm>
            <a:off x="5791200" y="4781550"/>
            <a:ext cx="571500" cy="571500"/>
            <a:chOff x="5791200" y="4781550"/>
            <a:chExt cx="571500" cy="571500"/>
          </a:xfrm>
        </p:grpSpPr>
        <p:sp>
          <p:nvSpPr>
            <p:cNvPr id="133" name="object 133" descr=""/>
            <p:cNvSpPr/>
            <p:nvPr/>
          </p:nvSpPr>
          <p:spPr>
            <a:xfrm>
              <a:off x="58102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58102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5" name="object 135" descr=""/>
          <p:cNvGrpSpPr/>
          <p:nvPr/>
        </p:nvGrpSpPr>
        <p:grpSpPr>
          <a:xfrm>
            <a:off x="6543675" y="4781550"/>
            <a:ext cx="571500" cy="571500"/>
            <a:chOff x="6543675" y="4781550"/>
            <a:chExt cx="571500" cy="571500"/>
          </a:xfrm>
        </p:grpSpPr>
        <p:sp>
          <p:nvSpPr>
            <p:cNvPr id="136" name="object 136" descr=""/>
            <p:cNvSpPr/>
            <p:nvPr/>
          </p:nvSpPr>
          <p:spPr>
            <a:xfrm>
              <a:off x="656272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656272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8" name="object 138" descr=""/>
          <p:cNvGrpSpPr/>
          <p:nvPr/>
        </p:nvGrpSpPr>
        <p:grpSpPr>
          <a:xfrm>
            <a:off x="5038725" y="5543550"/>
            <a:ext cx="571500" cy="571500"/>
            <a:chOff x="5038725" y="5543550"/>
            <a:chExt cx="571500" cy="571500"/>
          </a:xfrm>
        </p:grpSpPr>
        <p:sp>
          <p:nvSpPr>
            <p:cNvPr id="139" name="object 139" descr=""/>
            <p:cNvSpPr/>
            <p:nvPr/>
          </p:nvSpPr>
          <p:spPr>
            <a:xfrm>
              <a:off x="505777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505777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1" name="object 141" descr=""/>
          <p:cNvGrpSpPr/>
          <p:nvPr/>
        </p:nvGrpSpPr>
        <p:grpSpPr>
          <a:xfrm>
            <a:off x="5791200" y="5543550"/>
            <a:ext cx="571500" cy="571500"/>
            <a:chOff x="5791200" y="5543550"/>
            <a:chExt cx="571500" cy="571500"/>
          </a:xfrm>
        </p:grpSpPr>
        <p:sp>
          <p:nvSpPr>
            <p:cNvPr id="142" name="object 142" descr=""/>
            <p:cNvSpPr/>
            <p:nvPr/>
          </p:nvSpPr>
          <p:spPr>
            <a:xfrm>
              <a:off x="581025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581025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4" name="object 144" descr=""/>
          <p:cNvGrpSpPr/>
          <p:nvPr/>
        </p:nvGrpSpPr>
        <p:grpSpPr>
          <a:xfrm>
            <a:off x="6543675" y="5543550"/>
            <a:ext cx="571500" cy="571500"/>
            <a:chOff x="6543675" y="5543550"/>
            <a:chExt cx="571500" cy="571500"/>
          </a:xfrm>
        </p:grpSpPr>
        <p:sp>
          <p:nvSpPr>
            <p:cNvPr id="145" name="object 145" descr=""/>
            <p:cNvSpPr/>
            <p:nvPr/>
          </p:nvSpPr>
          <p:spPr>
            <a:xfrm>
              <a:off x="656272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656272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7" name="object 147" descr=""/>
          <p:cNvGrpSpPr/>
          <p:nvPr/>
        </p:nvGrpSpPr>
        <p:grpSpPr>
          <a:xfrm>
            <a:off x="7296150" y="1733550"/>
            <a:ext cx="571500" cy="571500"/>
            <a:chOff x="7296150" y="1733550"/>
            <a:chExt cx="571500" cy="571500"/>
          </a:xfrm>
        </p:grpSpPr>
        <p:sp>
          <p:nvSpPr>
            <p:cNvPr id="148" name="object 148" descr=""/>
            <p:cNvSpPr/>
            <p:nvPr/>
          </p:nvSpPr>
          <p:spPr>
            <a:xfrm>
              <a:off x="73152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73152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0" name="object 150" descr=""/>
          <p:cNvGrpSpPr/>
          <p:nvPr/>
        </p:nvGrpSpPr>
        <p:grpSpPr>
          <a:xfrm>
            <a:off x="7296150" y="2495550"/>
            <a:ext cx="571500" cy="571500"/>
            <a:chOff x="7296150" y="2495550"/>
            <a:chExt cx="571500" cy="571500"/>
          </a:xfrm>
        </p:grpSpPr>
        <p:sp>
          <p:nvSpPr>
            <p:cNvPr id="151" name="object 151" descr=""/>
            <p:cNvSpPr/>
            <p:nvPr/>
          </p:nvSpPr>
          <p:spPr>
            <a:xfrm>
              <a:off x="73152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73152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3" name="object 153" descr=""/>
          <p:cNvGrpSpPr/>
          <p:nvPr/>
        </p:nvGrpSpPr>
        <p:grpSpPr>
          <a:xfrm>
            <a:off x="7296150" y="3257550"/>
            <a:ext cx="571500" cy="571500"/>
            <a:chOff x="7296150" y="3257550"/>
            <a:chExt cx="571500" cy="571500"/>
          </a:xfrm>
        </p:grpSpPr>
        <p:sp>
          <p:nvSpPr>
            <p:cNvPr id="154" name="object 154" descr=""/>
            <p:cNvSpPr/>
            <p:nvPr/>
          </p:nvSpPr>
          <p:spPr>
            <a:xfrm>
              <a:off x="73152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73152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 descr=""/>
          <p:cNvGrpSpPr/>
          <p:nvPr/>
        </p:nvGrpSpPr>
        <p:grpSpPr>
          <a:xfrm>
            <a:off x="7296150" y="4019550"/>
            <a:ext cx="571500" cy="571500"/>
            <a:chOff x="7296150" y="4019550"/>
            <a:chExt cx="571500" cy="571500"/>
          </a:xfrm>
        </p:grpSpPr>
        <p:sp>
          <p:nvSpPr>
            <p:cNvPr id="157" name="object 157" descr=""/>
            <p:cNvSpPr/>
            <p:nvPr/>
          </p:nvSpPr>
          <p:spPr>
            <a:xfrm>
              <a:off x="73152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73152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9" name="object 159" descr=""/>
          <p:cNvGrpSpPr/>
          <p:nvPr/>
        </p:nvGrpSpPr>
        <p:grpSpPr>
          <a:xfrm>
            <a:off x="7296150" y="4781550"/>
            <a:ext cx="571500" cy="571500"/>
            <a:chOff x="7296150" y="4781550"/>
            <a:chExt cx="571500" cy="571500"/>
          </a:xfrm>
        </p:grpSpPr>
        <p:sp>
          <p:nvSpPr>
            <p:cNvPr id="160" name="object 160" descr=""/>
            <p:cNvSpPr/>
            <p:nvPr/>
          </p:nvSpPr>
          <p:spPr>
            <a:xfrm>
              <a:off x="73152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73152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2" name="object 162" descr=""/>
          <p:cNvGrpSpPr/>
          <p:nvPr/>
        </p:nvGrpSpPr>
        <p:grpSpPr>
          <a:xfrm>
            <a:off x="7296150" y="5543550"/>
            <a:ext cx="571500" cy="571500"/>
            <a:chOff x="7296150" y="5543550"/>
            <a:chExt cx="571500" cy="571500"/>
          </a:xfrm>
        </p:grpSpPr>
        <p:sp>
          <p:nvSpPr>
            <p:cNvPr id="163" name="object 163" descr=""/>
            <p:cNvSpPr/>
            <p:nvPr/>
          </p:nvSpPr>
          <p:spPr>
            <a:xfrm>
              <a:off x="73152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73152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19304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Last</a:t>
            </a:r>
            <a:r>
              <a:rPr dirty="0" spc="-180"/>
              <a:t> </a:t>
            </a:r>
            <a:r>
              <a:rPr dirty="0" spc="-95"/>
              <a:t>class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62126" y="1621028"/>
            <a:ext cx="76187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Humans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machines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complimentary</a:t>
            </a:r>
            <a:r>
              <a:rPr dirty="0" sz="2400" spc="-8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strengths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569719" y="2438400"/>
            <a:ext cx="6202680" cy="4114800"/>
            <a:chOff x="1569719" y="2438400"/>
            <a:chExt cx="6202680" cy="41148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649365" y="6281420"/>
            <a:ext cx="2183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3470"/>
                </a:solidFill>
                <a:latin typeface="Arial"/>
                <a:cs typeface="Arial"/>
              </a:rPr>
              <a:t>Computational</a:t>
            </a:r>
            <a:r>
              <a:rPr dirty="0" sz="1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power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123688" y="2423160"/>
            <a:ext cx="1963420" cy="2133600"/>
            <a:chOff x="5123688" y="2423160"/>
            <a:chExt cx="1963420" cy="213360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7025099" y="3071876"/>
            <a:ext cx="1118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Perception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202899" y="3340100"/>
            <a:ext cx="762635" cy="5772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dirty="0" sz="1800" spc="-25">
                <a:solidFill>
                  <a:srgbClr val="003470"/>
                </a:solidFill>
                <a:latin typeface="Arial"/>
                <a:cs typeface="Arial"/>
              </a:rPr>
              <a:t>and </a:t>
            </a: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context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294888" y="5081015"/>
            <a:ext cx="2682240" cy="1740535"/>
            <a:chOff x="3294888" y="5081015"/>
            <a:chExt cx="2682240" cy="1740535"/>
          </a:xfrm>
        </p:grpSpPr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742762" y="5226811"/>
            <a:ext cx="10928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Interaction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3008376" y="2423160"/>
            <a:ext cx="2694940" cy="2133600"/>
            <a:chOff x="3008376" y="2423160"/>
            <a:chExt cx="2694940" cy="2133600"/>
          </a:xfrm>
        </p:grpSpPr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3750248" y="3081020"/>
            <a:ext cx="13042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354040" y="6613652"/>
            <a:ext cx="15728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Image</a:t>
            </a:r>
            <a:r>
              <a:rPr dirty="0" sz="1200" spc="-5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D9D9D9"/>
                </a:solidFill>
                <a:latin typeface="Arial"/>
                <a:cs typeface="Arial"/>
              </a:rPr>
              <a:t>credit:</a:t>
            </a:r>
            <a:r>
              <a:rPr dirty="0" sz="1200" spc="-6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D9D9D9"/>
                </a:solidFill>
                <a:latin typeface="Arial"/>
                <a:cs typeface="Arial"/>
              </a:rPr>
              <a:t>Ali</a:t>
            </a:r>
            <a:r>
              <a:rPr dirty="0" sz="1200" spc="-7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D9D9D9"/>
                </a:solidFill>
                <a:latin typeface="Arial"/>
                <a:cs typeface="Arial"/>
              </a:rPr>
              <a:t>Ansari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Pre-</a:t>
            </a:r>
            <a:r>
              <a:rPr dirty="0" spc="-95"/>
              <a:t>attentive</a:t>
            </a:r>
            <a:r>
              <a:rPr dirty="0" spc="-165"/>
              <a:t> </a:t>
            </a:r>
            <a:r>
              <a:rPr dirty="0" spc="-100"/>
              <a:t>processing:</a:t>
            </a:r>
            <a:r>
              <a:rPr dirty="0" spc="-165"/>
              <a:t> </a:t>
            </a:r>
            <a:r>
              <a:rPr dirty="0" spc="-85"/>
              <a:t>shape</a:t>
            </a:r>
            <a:r>
              <a:rPr dirty="0" spc="-165"/>
              <a:t> </a:t>
            </a:r>
            <a:r>
              <a:rPr dirty="0" spc="-90"/>
              <a:t>(curvature)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276350" y="1733550"/>
            <a:ext cx="571500" cy="571500"/>
            <a:chOff x="1276350" y="1733550"/>
            <a:chExt cx="571500" cy="571500"/>
          </a:xfrm>
        </p:grpSpPr>
        <p:sp>
          <p:nvSpPr>
            <p:cNvPr id="4" name="object 4" descr=""/>
            <p:cNvSpPr/>
            <p:nvPr/>
          </p:nvSpPr>
          <p:spPr>
            <a:xfrm>
              <a:off x="12954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2954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2028825" y="1733550"/>
            <a:ext cx="571500" cy="571500"/>
            <a:chOff x="2028825" y="1733550"/>
            <a:chExt cx="571500" cy="571500"/>
          </a:xfrm>
        </p:grpSpPr>
        <p:sp>
          <p:nvSpPr>
            <p:cNvPr id="7" name="object 7" descr=""/>
            <p:cNvSpPr/>
            <p:nvPr/>
          </p:nvSpPr>
          <p:spPr>
            <a:xfrm>
              <a:off x="204787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04787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2781300" y="1733550"/>
            <a:ext cx="571500" cy="571500"/>
            <a:chOff x="2781300" y="1733550"/>
            <a:chExt cx="571500" cy="571500"/>
          </a:xfrm>
        </p:grpSpPr>
        <p:sp>
          <p:nvSpPr>
            <p:cNvPr id="10" name="object 10" descr=""/>
            <p:cNvSpPr/>
            <p:nvPr/>
          </p:nvSpPr>
          <p:spPr>
            <a:xfrm>
              <a:off x="28003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8003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3533775" y="1733550"/>
            <a:ext cx="571500" cy="571500"/>
            <a:chOff x="3533775" y="1733550"/>
            <a:chExt cx="571500" cy="571500"/>
          </a:xfrm>
        </p:grpSpPr>
        <p:sp>
          <p:nvSpPr>
            <p:cNvPr id="13" name="object 13" descr=""/>
            <p:cNvSpPr/>
            <p:nvPr/>
          </p:nvSpPr>
          <p:spPr>
            <a:xfrm>
              <a:off x="355282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55282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4286250" y="1733550"/>
            <a:ext cx="571500" cy="571500"/>
            <a:chOff x="4286250" y="1733550"/>
            <a:chExt cx="571500" cy="571500"/>
          </a:xfrm>
        </p:grpSpPr>
        <p:sp>
          <p:nvSpPr>
            <p:cNvPr id="16" name="object 16" descr=""/>
            <p:cNvSpPr/>
            <p:nvPr/>
          </p:nvSpPr>
          <p:spPr>
            <a:xfrm>
              <a:off x="43053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43053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1276350" y="2495550"/>
            <a:ext cx="571500" cy="571500"/>
            <a:chOff x="1276350" y="2495550"/>
            <a:chExt cx="571500" cy="571500"/>
          </a:xfrm>
        </p:grpSpPr>
        <p:sp>
          <p:nvSpPr>
            <p:cNvPr id="19" name="object 19" descr=""/>
            <p:cNvSpPr/>
            <p:nvPr/>
          </p:nvSpPr>
          <p:spPr>
            <a:xfrm>
              <a:off x="12954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954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2028825" y="2495550"/>
            <a:ext cx="571500" cy="571500"/>
            <a:chOff x="2028825" y="2495550"/>
            <a:chExt cx="571500" cy="571500"/>
          </a:xfrm>
        </p:grpSpPr>
        <p:sp>
          <p:nvSpPr>
            <p:cNvPr id="22" name="object 22" descr=""/>
            <p:cNvSpPr/>
            <p:nvPr/>
          </p:nvSpPr>
          <p:spPr>
            <a:xfrm>
              <a:off x="20478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0478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2781300" y="2495550"/>
            <a:ext cx="571500" cy="571500"/>
            <a:chOff x="2781300" y="2495550"/>
            <a:chExt cx="571500" cy="571500"/>
          </a:xfrm>
        </p:grpSpPr>
        <p:sp>
          <p:nvSpPr>
            <p:cNvPr id="25" name="object 25" descr=""/>
            <p:cNvSpPr/>
            <p:nvPr/>
          </p:nvSpPr>
          <p:spPr>
            <a:xfrm>
              <a:off x="280035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80035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3533775" y="2495550"/>
            <a:ext cx="571500" cy="571500"/>
            <a:chOff x="3533775" y="2495550"/>
            <a:chExt cx="571500" cy="571500"/>
          </a:xfrm>
        </p:grpSpPr>
        <p:sp>
          <p:nvSpPr>
            <p:cNvPr id="28" name="object 28" descr=""/>
            <p:cNvSpPr/>
            <p:nvPr/>
          </p:nvSpPr>
          <p:spPr>
            <a:xfrm>
              <a:off x="35528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5528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4286250" y="2495550"/>
            <a:ext cx="571500" cy="571500"/>
            <a:chOff x="4286250" y="2495550"/>
            <a:chExt cx="571500" cy="571500"/>
          </a:xfrm>
        </p:grpSpPr>
        <p:sp>
          <p:nvSpPr>
            <p:cNvPr id="31" name="object 31" descr=""/>
            <p:cNvSpPr/>
            <p:nvPr/>
          </p:nvSpPr>
          <p:spPr>
            <a:xfrm>
              <a:off x="43053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3053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1276350" y="3257550"/>
            <a:ext cx="571500" cy="571500"/>
            <a:chOff x="1276350" y="3257550"/>
            <a:chExt cx="571500" cy="571500"/>
          </a:xfrm>
        </p:grpSpPr>
        <p:sp>
          <p:nvSpPr>
            <p:cNvPr id="34" name="object 34" descr=""/>
            <p:cNvSpPr/>
            <p:nvPr/>
          </p:nvSpPr>
          <p:spPr>
            <a:xfrm>
              <a:off x="12954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954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2028825" y="3257550"/>
            <a:ext cx="571500" cy="571500"/>
            <a:chOff x="2028825" y="3257550"/>
            <a:chExt cx="571500" cy="571500"/>
          </a:xfrm>
        </p:grpSpPr>
        <p:sp>
          <p:nvSpPr>
            <p:cNvPr id="37" name="object 37" descr=""/>
            <p:cNvSpPr/>
            <p:nvPr/>
          </p:nvSpPr>
          <p:spPr>
            <a:xfrm>
              <a:off x="204787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04787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2781300" y="3257550"/>
            <a:ext cx="571500" cy="571500"/>
            <a:chOff x="2781300" y="3257550"/>
            <a:chExt cx="571500" cy="571500"/>
          </a:xfrm>
        </p:grpSpPr>
        <p:sp>
          <p:nvSpPr>
            <p:cNvPr id="40" name="object 40" descr=""/>
            <p:cNvSpPr/>
            <p:nvPr/>
          </p:nvSpPr>
          <p:spPr>
            <a:xfrm>
              <a:off x="28003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8003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4286250" y="3257550"/>
            <a:ext cx="571500" cy="571500"/>
            <a:chOff x="4286250" y="3257550"/>
            <a:chExt cx="571500" cy="571500"/>
          </a:xfrm>
        </p:grpSpPr>
        <p:sp>
          <p:nvSpPr>
            <p:cNvPr id="43" name="object 43" descr=""/>
            <p:cNvSpPr/>
            <p:nvPr/>
          </p:nvSpPr>
          <p:spPr>
            <a:xfrm>
              <a:off x="43053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3053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1276350" y="4019550"/>
            <a:ext cx="571500" cy="571500"/>
            <a:chOff x="1276350" y="4019550"/>
            <a:chExt cx="571500" cy="571500"/>
          </a:xfrm>
        </p:grpSpPr>
        <p:sp>
          <p:nvSpPr>
            <p:cNvPr id="46" name="object 46" descr=""/>
            <p:cNvSpPr/>
            <p:nvPr/>
          </p:nvSpPr>
          <p:spPr>
            <a:xfrm>
              <a:off x="12954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2954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2028825" y="4019550"/>
            <a:ext cx="571500" cy="571500"/>
            <a:chOff x="2028825" y="4019550"/>
            <a:chExt cx="571500" cy="571500"/>
          </a:xfrm>
        </p:grpSpPr>
        <p:sp>
          <p:nvSpPr>
            <p:cNvPr id="49" name="object 49" descr=""/>
            <p:cNvSpPr/>
            <p:nvPr/>
          </p:nvSpPr>
          <p:spPr>
            <a:xfrm>
              <a:off x="204787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04787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2781300" y="4019550"/>
            <a:ext cx="571500" cy="571500"/>
            <a:chOff x="2781300" y="4019550"/>
            <a:chExt cx="571500" cy="571500"/>
          </a:xfrm>
        </p:grpSpPr>
        <p:sp>
          <p:nvSpPr>
            <p:cNvPr id="52" name="object 52" descr=""/>
            <p:cNvSpPr/>
            <p:nvPr/>
          </p:nvSpPr>
          <p:spPr>
            <a:xfrm>
              <a:off x="280035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280035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 descr=""/>
          <p:cNvGrpSpPr/>
          <p:nvPr/>
        </p:nvGrpSpPr>
        <p:grpSpPr>
          <a:xfrm>
            <a:off x="3533775" y="4019550"/>
            <a:ext cx="571500" cy="571500"/>
            <a:chOff x="3533775" y="4019550"/>
            <a:chExt cx="571500" cy="571500"/>
          </a:xfrm>
        </p:grpSpPr>
        <p:sp>
          <p:nvSpPr>
            <p:cNvPr id="55" name="object 55" descr=""/>
            <p:cNvSpPr/>
            <p:nvPr/>
          </p:nvSpPr>
          <p:spPr>
            <a:xfrm>
              <a:off x="355282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55282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 descr=""/>
          <p:cNvGrpSpPr/>
          <p:nvPr/>
        </p:nvGrpSpPr>
        <p:grpSpPr>
          <a:xfrm>
            <a:off x="4286250" y="4019550"/>
            <a:ext cx="571500" cy="571500"/>
            <a:chOff x="4286250" y="4019550"/>
            <a:chExt cx="571500" cy="571500"/>
          </a:xfrm>
        </p:grpSpPr>
        <p:sp>
          <p:nvSpPr>
            <p:cNvPr id="58" name="object 58" descr=""/>
            <p:cNvSpPr/>
            <p:nvPr/>
          </p:nvSpPr>
          <p:spPr>
            <a:xfrm>
              <a:off x="43053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3053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 descr=""/>
          <p:cNvGrpSpPr/>
          <p:nvPr/>
        </p:nvGrpSpPr>
        <p:grpSpPr>
          <a:xfrm>
            <a:off x="3533775" y="3257550"/>
            <a:ext cx="571500" cy="571500"/>
            <a:chOff x="3533775" y="3257550"/>
            <a:chExt cx="571500" cy="571500"/>
          </a:xfrm>
        </p:grpSpPr>
        <p:sp>
          <p:nvSpPr>
            <p:cNvPr id="61" name="object 61" descr=""/>
            <p:cNvSpPr/>
            <p:nvPr/>
          </p:nvSpPr>
          <p:spPr>
            <a:xfrm>
              <a:off x="35528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35528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1276350" y="4781550"/>
            <a:ext cx="571500" cy="571500"/>
            <a:chOff x="1276350" y="4781550"/>
            <a:chExt cx="571500" cy="571500"/>
          </a:xfrm>
        </p:grpSpPr>
        <p:sp>
          <p:nvSpPr>
            <p:cNvPr id="64" name="object 64" descr=""/>
            <p:cNvSpPr/>
            <p:nvPr/>
          </p:nvSpPr>
          <p:spPr>
            <a:xfrm>
              <a:off x="12954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2954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2028825" y="4781550"/>
            <a:ext cx="571500" cy="571500"/>
            <a:chOff x="2028825" y="4781550"/>
            <a:chExt cx="571500" cy="571500"/>
          </a:xfrm>
        </p:grpSpPr>
        <p:sp>
          <p:nvSpPr>
            <p:cNvPr id="67" name="object 67" descr=""/>
            <p:cNvSpPr/>
            <p:nvPr/>
          </p:nvSpPr>
          <p:spPr>
            <a:xfrm>
              <a:off x="204787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04787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 descr=""/>
          <p:cNvGrpSpPr/>
          <p:nvPr/>
        </p:nvGrpSpPr>
        <p:grpSpPr>
          <a:xfrm>
            <a:off x="2781300" y="4781550"/>
            <a:ext cx="571500" cy="571500"/>
            <a:chOff x="2781300" y="4781550"/>
            <a:chExt cx="571500" cy="571500"/>
          </a:xfrm>
        </p:grpSpPr>
        <p:sp>
          <p:nvSpPr>
            <p:cNvPr id="70" name="object 70" descr=""/>
            <p:cNvSpPr/>
            <p:nvPr/>
          </p:nvSpPr>
          <p:spPr>
            <a:xfrm>
              <a:off x="28003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8003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 descr=""/>
          <p:cNvGrpSpPr/>
          <p:nvPr/>
        </p:nvGrpSpPr>
        <p:grpSpPr>
          <a:xfrm>
            <a:off x="3533775" y="4781550"/>
            <a:ext cx="571500" cy="571500"/>
            <a:chOff x="3533775" y="4781550"/>
            <a:chExt cx="571500" cy="571500"/>
          </a:xfrm>
        </p:grpSpPr>
        <p:sp>
          <p:nvSpPr>
            <p:cNvPr id="73" name="object 73" descr=""/>
            <p:cNvSpPr/>
            <p:nvPr/>
          </p:nvSpPr>
          <p:spPr>
            <a:xfrm>
              <a:off x="355282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355282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 descr=""/>
          <p:cNvGrpSpPr/>
          <p:nvPr/>
        </p:nvGrpSpPr>
        <p:grpSpPr>
          <a:xfrm>
            <a:off x="4286250" y="4781550"/>
            <a:ext cx="571500" cy="571500"/>
            <a:chOff x="4286250" y="4781550"/>
            <a:chExt cx="571500" cy="571500"/>
          </a:xfrm>
        </p:grpSpPr>
        <p:sp>
          <p:nvSpPr>
            <p:cNvPr id="76" name="object 76" descr=""/>
            <p:cNvSpPr/>
            <p:nvPr/>
          </p:nvSpPr>
          <p:spPr>
            <a:xfrm>
              <a:off x="43053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43053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 descr=""/>
          <p:cNvGrpSpPr/>
          <p:nvPr/>
        </p:nvGrpSpPr>
        <p:grpSpPr>
          <a:xfrm>
            <a:off x="1276350" y="5543550"/>
            <a:ext cx="571500" cy="571500"/>
            <a:chOff x="1276350" y="5543550"/>
            <a:chExt cx="571500" cy="571500"/>
          </a:xfrm>
        </p:grpSpPr>
        <p:sp>
          <p:nvSpPr>
            <p:cNvPr id="79" name="object 79" descr=""/>
            <p:cNvSpPr/>
            <p:nvPr/>
          </p:nvSpPr>
          <p:spPr>
            <a:xfrm>
              <a:off x="12954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2954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 descr=""/>
          <p:cNvGrpSpPr/>
          <p:nvPr/>
        </p:nvGrpSpPr>
        <p:grpSpPr>
          <a:xfrm>
            <a:off x="2028825" y="5543550"/>
            <a:ext cx="571500" cy="571500"/>
            <a:chOff x="2028825" y="5543550"/>
            <a:chExt cx="571500" cy="571500"/>
          </a:xfrm>
        </p:grpSpPr>
        <p:sp>
          <p:nvSpPr>
            <p:cNvPr id="82" name="object 82" descr=""/>
            <p:cNvSpPr/>
            <p:nvPr/>
          </p:nvSpPr>
          <p:spPr>
            <a:xfrm>
              <a:off x="204787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204787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 descr=""/>
          <p:cNvGrpSpPr/>
          <p:nvPr/>
        </p:nvGrpSpPr>
        <p:grpSpPr>
          <a:xfrm>
            <a:off x="2781300" y="5543550"/>
            <a:ext cx="571500" cy="571500"/>
            <a:chOff x="2781300" y="5543550"/>
            <a:chExt cx="571500" cy="571500"/>
          </a:xfrm>
        </p:grpSpPr>
        <p:sp>
          <p:nvSpPr>
            <p:cNvPr id="85" name="object 85" descr=""/>
            <p:cNvSpPr/>
            <p:nvPr/>
          </p:nvSpPr>
          <p:spPr>
            <a:xfrm>
              <a:off x="280035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280035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" name="object 87" descr=""/>
          <p:cNvGrpSpPr/>
          <p:nvPr/>
        </p:nvGrpSpPr>
        <p:grpSpPr>
          <a:xfrm>
            <a:off x="3533775" y="5543550"/>
            <a:ext cx="571500" cy="571500"/>
            <a:chOff x="3533775" y="5543550"/>
            <a:chExt cx="571500" cy="571500"/>
          </a:xfrm>
        </p:grpSpPr>
        <p:sp>
          <p:nvSpPr>
            <p:cNvPr id="88" name="object 88" descr=""/>
            <p:cNvSpPr/>
            <p:nvPr/>
          </p:nvSpPr>
          <p:spPr>
            <a:xfrm>
              <a:off x="355282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355282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0" name="object 90" descr=""/>
          <p:cNvGrpSpPr/>
          <p:nvPr/>
        </p:nvGrpSpPr>
        <p:grpSpPr>
          <a:xfrm>
            <a:off x="4286250" y="5543550"/>
            <a:ext cx="571500" cy="571500"/>
            <a:chOff x="4286250" y="5543550"/>
            <a:chExt cx="571500" cy="571500"/>
          </a:xfrm>
        </p:grpSpPr>
        <p:sp>
          <p:nvSpPr>
            <p:cNvPr id="91" name="object 91" descr=""/>
            <p:cNvSpPr/>
            <p:nvPr/>
          </p:nvSpPr>
          <p:spPr>
            <a:xfrm>
              <a:off x="43053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43053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 descr=""/>
          <p:cNvGrpSpPr/>
          <p:nvPr/>
        </p:nvGrpSpPr>
        <p:grpSpPr>
          <a:xfrm>
            <a:off x="5038725" y="1733550"/>
            <a:ext cx="571500" cy="571500"/>
            <a:chOff x="5038725" y="1733550"/>
            <a:chExt cx="571500" cy="571500"/>
          </a:xfrm>
        </p:grpSpPr>
        <p:sp>
          <p:nvSpPr>
            <p:cNvPr id="94" name="object 94" descr=""/>
            <p:cNvSpPr/>
            <p:nvPr/>
          </p:nvSpPr>
          <p:spPr>
            <a:xfrm>
              <a:off x="505777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505777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 descr=""/>
          <p:cNvGrpSpPr/>
          <p:nvPr/>
        </p:nvGrpSpPr>
        <p:grpSpPr>
          <a:xfrm>
            <a:off x="5791200" y="1733550"/>
            <a:ext cx="571500" cy="571500"/>
            <a:chOff x="5791200" y="1733550"/>
            <a:chExt cx="571500" cy="571500"/>
          </a:xfrm>
        </p:grpSpPr>
        <p:sp>
          <p:nvSpPr>
            <p:cNvPr id="97" name="object 97" descr=""/>
            <p:cNvSpPr/>
            <p:nvPr/>
          </p:nvSpPr>
          <p:spPr>
            <a:xfrm>
              <a:off x="58102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58102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9" name="object 99" descr=""/>
          <p:cNvGrpSpPr/>
          <p:nvPr/>
        </p:nvGrpSpPr>
        <p:grpSpPr>
          <a:xfrm>
            <a:off x="6543675" y="1733550"/>
            <a:ext cx="571500" cy="571500"/>
            <a:chOff x="6543675" y="1733550"/>
            <a:chExt cx="571500" cy="571500"/>
          </a:xfrm>
        </p:grpSpPr>
        <p:sp>
          <p:nvSpPr>
            <p:cNvPr id="100" name="object 100" descr=""/>
            <p:cNvSpPr/>
            <p:nvPr/>
          </p:nvSpPr>
          <p:spPr>
            <a:xfrm>
              <a:off x="656272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656272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2" name="object 102" descr=""/>
          <p:cNvGrpSpPr/>
          <p:nvPr/>
        </p:nvGrpSpPr>
        <p:grpSpPr>
          <a:xfrm>
            <a:off x="5038725" y="2495550"/>
            <a:ext cx="571500" cy="571500"/>
            <a:chOff x="5038725" y="2495550"/>
            <a:chExt cx="571500" cy="571500"/>
          </a:xfrm>
        </p:grpSpPr>
        <p:sp>
          <p:nvSpPr>
            <p:cNvPr id="103" name="object 103" descr=""/>
            <p:cNvSpPr/>
            <p:nvPr/>
          </p:nvSpPr>
          <p:spPr>
            <a:xfrm>
              <a:off x="50577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50577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5" name="object 105" descr=""/>
          <p:cNvGrpSpPr/>
          <p:nvPr/>
        </p:nvGrpSpPr>
        <p:grpSpPr>
          <a:xfrm>
            <a:off x="5791200" y="2495550"/>
            <a:ext cx="571500" cy="571500"/>
            <a:chOff x="5791200" y="2495550"/>
            <a:chExt cx="571500" cy="571500"/>
          </a:xfrm>
        </p:grpSpPr>
        <p:sp>
          <p:nvSpPr>
            <p:cNvPr id="106" name="object 106" descr=""/>
            <p:cNvSpPr/>
            <p:nvPr/>
          </p:nvSpPr>
          <p:spPr>
            <a:xfrm>
              <a:off x="581025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581025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8" name="object 108" descr=""/>
          <p:cNvGrpSpPr/>
          <p:nvPr/>
        </p:nvGrpSpPr>
        <p:grpSpPr>
          <a:xfrm>
            <a:off x="6543675" y="2495550"/>
            <a:ext cx="571500" cy="571500"/>
            <a:chOff x="6543675" y="2495550"/>
            <a:chExt cx="571500" cy="571500"/>
          </a:xfrm>
        </p:grpSpPr>
        <p:sp>
          <p:nvSpPr>
            <p:cNvPr id="109" name="object 109" descr=""/>
            <p:cNvSpPr/>
            <p:nvPr/>
          </p:nvSpPr>
          <p:spPr>
            <a:xfrm>
              <a:off x="65627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65627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1" name="object 111" descr=""/>
          <p:cNvGrpSpPr/>
          <p:nvPr/>
        </p:nvGrpSpPr>
        <p:grpSpPr>
          <a:xfrm>
            <a:off x="5038725" y="3257550"/>
            <a:ext cx="571500" cy="571500"/>
            <a:chOff x="5038725" y="3257550"/>
            <a:chExt cx="571500" cy="571500"/>
          </a:xfrm>
        </p:grpSpPr>
        <p:sp>
          <p:nvSpPr>
            <p:cNvPr id="112" name="object 112" descr=""/>
            <p:cNvSpPr/>
            <p:nvPr/>
          </p:nvSpPr>
          <p:spPr>
            <a:xfrm>
              <a:off x="505777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505777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4" name="object 114" descr=""/>
          <p:cNvGrpSpPr/>
          <p:nvPr/>
        </p:nvGrpSpPr>
        <p:grpSpPr>
          <a:xfrm>
            <a:off x="6543675" y="3257550"/>
            <a:ext cx="571500" cy="571500"/>
            <a:chOff x="6543675" y="3257550"/>
            <a:chExt cx="571500" cy="571500"/>
          </a:xfrm>
        </p:grpSpPr>
        <p:sp>
          <p:nvSpPr>
            <p:cNvPr id="115" name="object 115" descr=""/>
            <p:cNvSpPr/>
            <p:nvPr/>
          </p:nvSpPr>
          <p:spPr>
            <a:xfrm>
              <a:off x="65627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65627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7" name="object 117" descr=""/>
          <p:cNvGrpSpPr/>
          <p:nvPr/>
        </p:nvGrpSpPr>
        <p:grpSpPr>
          <a:xfrm>
            <a:off x="5038725" y="4019550"/>
            <a:ext cx="571500" cy="571500"/>
            <a:chOff x="5038725" y="4019550"/>
            <a:chExt cx="571500" cy="571500"/>
          </a:xfrm>
        </p:grpSpPr>
        <p:sp>
          <p:nvSpPr>
            <p:cNvPr id="118" name="object 118" descr=""/>
            <p:cNvSpPr/>
            <p:nvPr/>
          </p:nvSpPr>
          <p:spPr>
            <a:xfrm>
              <a:off x="505777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505777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0" name="object 120" descr=""/>
          <p:cNvGrpSpPr/>
          <p:nvPr/>
        </p:nvGrpSpPr>
        <p:grpSpPr>
          <a:xfrm>
            <a:off x="6543675" y="4019550"/>
            <a:ext cx="571500" cy="571500"/>
            <a:chOff x="6543675" y="4019550"/>
            <a:chExt cx="571500" cy="571500"/>
          </a:xfrm>
        </p:grpSpPr>
        <p:sp>
          <p:nvSpPr>
            <p:cNvPr id="121" name="object 121" descr=""/>
            <p:cNvSpPr/>
            <p:nvPr/>
          </p:nvSpPr>
          <p:spPr>
            <a:xfrm>
              <a:off x="656272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656272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3" name="object 123" descr=""/>
          <p:cNvGrpSpPr/>
          <p:nvPr/>
        </p:nvGrpSpPr>
        <p:grpSpPr>
          <a:xfrm>
            <a:off x="5791200" y="3257550"/>
            <a:ext cx="571500" cy="571500"/>
            <a:chOff x="5791200" y="3257550"/>
            <a:chExt cx="571500" cy="571500"/>
          </a:xfrm>
        </p:grpSpPr>
        <p:sp>
          <p:nvSpPr>
            <p:cNvPr id="124" name="object 124" descr=""/>
            <p:cNvSpPr/>
            <p:nvPr/>
          </p:nvSpPr>
          <p:spPr>
            <a:xfrm>
              <a:off x="58102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58102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6" name="object 126" descr=""/>
          <p:cNvGrpSpPr/>
          <p:nvPr/>
        </p:nvGrpSpPr>
        <p:grpSpPr>
          <a:xfrm>
            <a:off x="5038725" y="4781550"/>
            <a:ext cx="571500" cy="571500"/>
            <a:chOff x="5038725" y="4781550"/>
            <a:chExt cx="571500" cy="571500"/>
          </a:xfrm>
        </p:grpSpPr>
        <p:sp>
          <p:nvSpPr>
            <p:cNvPr id="127" name="object 127" descr=""/>
            <p:cNvSpPr/>
            <p:nvPr/>
          </p:nvSpPr>
          <p:spPr>
            <a:xfrm>
              <a:off x="505777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505777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 descr=""/>
          <p:cNvGrpSpPr/>
          <p:nvPr/>
        </p:nvGrpSpPr>
        <p:grpSpPr>
          <a:xfrm>
            <a:off x="5791200" y="4781550"/>
            <a:ext cx="571500" cy="571500"/>
            <a:chOff x="5791200" y="4781550"/>
            <a:chExt cx="571500" cy="571500"/>
          </a:xfrm>
        </p:grpSpPr>
        <p:sp>
          <p:nvSpPr>
            <p:cNvPr id="130" name="object 130" descr=""/>
            <p:cNvSpPr/>
            <p:nvPr/>
          </p:nvSpPr>
          <p:spPr>
            <a:xfrm>
              <a:off x="58102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58102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2" name="object 132" descr=""/>
          <p:cNvGrpSpPr/>
          <p:nvPr/>
        </p:nvGrpSpPr>
        <p:grpSpPr>
          <a:xfrm>
            <a:off x="6543675" y="4781550"/>
            <a:ext cx="571500" cy="571500"/>
            <a:chOff x="6543675" y="4781550"/>
            <a:chExt cx="571500" cy="571500"/>
          </a:xfrm>
        </p:grpSpPr>
        <p:sp>
          <p:nvSpPr>
            <p:cNvPr id="133" name="object 133" descr=""/>
            <p:cNvSpPr/>
            <p:nvPr/>
          </p:nvSpPr>
          <p:spPr>
            <a:xfrm>
              <a:off x="656272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656272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5" name="object 135" descr=""/>
          <p:cNvGrpSpPr/>
          <p:nvPr/>
        </p:nvGrpSpPr>
        <p:grpSpPr>
          <a:xfrm>
            <a:off x="5038725" y="5543550"/>
            <a:ext cx="571500" cy="571500"/>
            <a:chOff x="5038725" y="5543550"/>
            <a:chExt cx="571500" cy="571500"/>
          </a:xfrm>
        </p:grpSpPr>
        <p:sp>
          <p:nvSpPr>
            <p:cNvPr id="136" name="object 136" descr=""/>
            <p:cNvSpPr/>
            <p:nvPr/>
          </p:nvSpPr>
          <p:spPr>
            <a:xfrm>
              <a:off x="505777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505777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8" name="object 138" descr=""/>
          <p:cNvGrpSpPr/>
          <p:nvPr/>
        </p:nvGrpSpPr>
        <p:grpSpPr>
          <a:xfrm>
            <a:off x="5791200" y="5543550"/>
            <a:ext cx="571500" cy="571500"/>
            <a:chOff x="5791200" y="5543550"/>
            <a:chExt cx="571500" cy="571500"/>
          </a:xfrm>
        </p:grpSpPr>
        <p:sp>
          <p:nvSpPr>
            <p:cNvPr id="139" name="object 139" descr=""/>
            <p:cNvSpPr/>
            <p:nvPr/>
          </p:nvSpPr>
          <p:spPr>
            <a:xfrm>
              <a:off x="581025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581025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1" name="object 141" descr=""/>
          <p:cNvGrpSpPr/>
          <p:nvPr/>
        </p:nvGrpSpPr>
        <p:grpSpPr>
          <a:xfrm>
            <a:off x="6543675" y="5543550"/>
            <a:ext cx="571500" cy="571500"/>
            <a:chOff x="6543675" y="5543550"/>
            <a:chExt cx="571500" cy="571500"/>
          </a:xfrm>
        </p:grpSpPr>
        <p:sp>
          <p:nvSpPr>
            <p:cNvPr id="142" name="object 142" descr=""/>
            <p:cNvSpPr/>
            <p:nvPr/>
          </p:nvSpPr>
          <p:spPr>
            <a:xfrm>
              <a:off x="656272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656272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4" name="object 144" descr=""/>
          <p:cNvGrpSpPr/>
          <p:nvPr/>
        </p:nvGrpSpPr>
        <p:grpSpPr>
          <a:xfrm>
            <a:off x="7296150" y="1733550"/>
            <a:ext cx="571500" cy="571500"/>
            <a:chOff x="7296150" y="1733550"/>
            <a:chExt cx="571500" cy="571500"/>
          </a:xfrm>
        </p:grpSpPr>
        <p:sp>
          <p:nvSpPr>
            <p:cNvPr id="145" name="object 145" descr=""/>
            <p:cNvSpPr/>
            <p:nvPr/>
          </p:nvSpPr>
          <p:spPr>
            <a:xfrm>
              <a:off x="73152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73152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7" name="object 147" descr=""/>
          <p:cNvGrpSpPr/>
          <p:nvPr/>
        </p:nvGrpSpPr>
        <p:grpSpPr>
          <a:xfrm>
            <a:off x="7296150" y="2495550"/>
            <a:ext cx="571500" cy="571500"/>
            <a:chOff x="7296150" y="2495550"/>
            <a:chExt cx="571500" cy="571500"/>
          </a:xfrm>
        </p:grpSpPr>
        <p:sp>
          <p:nvSpPr>
            <p:cNvPr id="148" name="object 148" descr=""/>
            <p:cNvSpPr/>
            <p:nvPr/>
          </p:nvSpPr>
          <p:spPr>
            <a:xfrm>
              <a:off x="73152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7315200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0" name="object 150" descr=""/>
          <p:cNvGrpSpPr/>
          <p:nvPr/>
        </p:nvGrpSpPr>
        <p:grpSpPr>
          <a:xfrm>
            <a:off x="7296150" y="3257550"/>
            <a:ext cx="571500" cy="571500"/>
            <a:chOff x="7296150" y="3257550"/>
            <a:chExt cx="571500" cy="571500"/>
          </a:xfrm>
        </p:grpSpPr>
        <p:sp>
          <p:nvSpPr>
            <p:cNvPr id="151" name="object 151" descr=""/>
            <p:cNvSpPr/>
            <p:nvPr/>
          </p:nvSpPr>
          <p:spPr>
            <a:xfrm>
              <a:off x="73152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73152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3" name="object 153" descr=""/>
          <p:cNvGrpSpPr/>
          <p:nvPr/>
        </p:nvGrpSpPr>
        <p:grpSpPr>
          <a:xfrm>
            <a:off x="7296150" y="4019550"/>
            <a:ext cx="571500" cy="571500"/>
            <a:chOff x="7296150" y="4019550"/>
            <a:chExt cx="571500" cy="571500"/>
          </a:xfrm>
        </p:grpSpPr>
        <p:sp>
          <p:nvSpPr>
            <p:cNvPr id="154" name="object 154" descr=""/>
            <p:cNvSpPr/>
            <p:nvPr/>
          </p:nvSpPr>
          <p:spPr>
            <a:xfrm>
              <a:off x="73152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73152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 descr=""/>
          <p:cNvGrpSpPr/>
          <p:nvPr/>
        </p:nvGrpSpPr>
        <p:grpSpPr>
          <a:xfrm>
            <a:off x="7296150" y="4781550"/>
            <a:ext cx="571500" cy="571500"/>
            <a:chOff x="7296150" y="4781550"/>
            <a:chExt cx="571500" cy="571500"/>
          </a:xfrm>
        </p:grpSpPr>
        <p:sp>
          <p:nvSpPr>
            <p:cNvPr id="157" name="object 157" descr=""/>
            <p:cNvSpPr/>
            <p:nvPr/>
          </p:nvSpPr>
          <p:spPr>
            <a:xfrm>
              <a:off x="73152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73152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9" name="object 159" descr=""/>
          <p:cNvGrpSpPr/>
          <p:nvPr/>
        </p:nvGrpSpPr>
        <p:grpSpPr>
          <a:xfrm>
            <a:off x="7296150" y="5543550"/>
            <a:ext cx="571500" cy="571500"/>
            <a:chOff x="7296150" y="5543550"/>
            <a:chExt cx="571500" cy="571500"/>
          </a:xfrm>
        </p:grpSpPr>
        <p:sp>
          <p:nvSpPr>
            <p:cNvPr id="160" name="object 160" descr=""/>
            <p:cNvSpPr/>
            <p:nvPr/>
          </p:nvSpPr>
          <p:spPr>
            <a:xfrm>
              <a:off x="73152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73152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2" name="object 162" descr=""/>
          <p:cNvGrpSpPr/>
          <p:nvPr/>
        </p:nvGrpSpPr>
        <p:grpSpPr>
          <a:xfrm>
            <a:off x="5791200" y="4019550"/>
            <a:ext cx="577850" cy="577850"/>
            <a:chOff x="5791200" y="4019550"/>
            <a:chExt cx="577850" cy="577850"/>
          </a:xfrm>
        </p:grpSpPr>
        <p:sp>
          <p:nvSpPr>
            <p:cNvPr id="163" name="object 163" descr=""/>
            <p:cNvSpPr/>
            <p:nvPr/>
          </p:nvSpPr>
          <p:spPr>
            <a:xfrm>
              <a:off x="5810250" y="4038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5"/>
                  </a:lnTo>
                  <a:lnTo>
                    <a:pt x="539496" y="539495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5810250" y="4038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77209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Pre-</a:t>
            </a:r>
            <a:r>
              <a:rPr dirty="0" spc="-95"/>
              <a:t>attentive</a:t>
            </a:r>
            <a:r>
              <a:rPr dirty="0" spc="-175"/>
              <a:t> </a:t>
            </a:r>
            <a:r>
              <a:rPr dirty="0" spc="-100"/>
              <a:t>processing:</a:t>
            </a:r>
            <a:r>
              <a:rPr dirty="0" spc="-175"/>
              <a:t> </a:t>
            </a:r>
            <a:r>
              <a:rPr dirty="0" spc="-85"/>
              <a:t>shape</a:t>
            </a:r>
            <a:r>
              <a:rPr dirty="0" spc="-175"/>
              <a:t> </a:t>
            </a:r>
            <a:r>
              <a:rPr dirty="0"/>
              <a:t>+</a:t>
            </a:r>
            <a:r>
              <a:rPr dirty="0" spc="-175"/>
              <a:t> </a:t>
            </a:r>
            <a:r>
              <a:rPr dirty="0" spc="-60"/>
              <a:t>color?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276350" y="1733550"/>
            <a:ext cx="571500" cy="571500"/>
            <a:chOff x="1276350" y="1733550"/>
            <a:chExt cx="571500" cy="571500"/>
          </a:xfrm>
        </p:grpSpPr>
        <p:sp>
          <p:nvSpPr>
            <p:cNvPr id="4" name="object 4" descr=""/>
            <p:cNvSpPr/>
            <p:nvPr/>
          </p:nvSpPr>
          <p:spPr>
            <a:xfrm>
              <a:off x="12954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2954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2028825" y="1733550"/>
            <a:ext cx="571500" cy="571500"/>
            <a:chOff x="2028825" y="1733550"/>
            <a:chExt cx="571500" cy="571500"/>
          </a:xfrm>
        </p:grpSpPr>
        <p:sp>
          <p:nvSpPr>
            <p:cNvPr id="7" name="object 7" descr=""/>
            <p:cNvSpPr/>
            <p:nvPr/>
          </p:nvSpPr>
          <p:spPr>
            <a:xfrm>
              <a:off x="204787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04787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2781300" y="1733550"/>
            <a:ext cx="571500" cy="571500"/>
            <a:chOff x="2781300" y="1733550"/>
            <a:chExt cx="571500" cy="571500"/>
          </a:xfrm>
        </p:grpSpPr>
        <p:sp>
          <p:nvSpPr>
            <p:cNvPr id="10" name="object 10" descr=""/>
            <p:cNvSpPr/>
            <p:nvPr/>
          </p:nvSpPr>
          <p:spPr>
            <a:xfrm>
              <a:off x="28003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8003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4286250" y="1733550"/>
            <a:ext cx="571500" cy="571500"/>
            <a:chOff x="4286250" y="1733550"/>
            <a:chExt cx="571500" cy="571500"/>
          </a:xfrm>
        </p:grpSpPr>
        <p:sp>
          <p:nvSpPr>
            <p:cNvPr id="13" name="object 13" descr=""/>
            <p:cNvSpPr/>
            <p:nvPr/>
          </p:nvSpPr>
          <p:spPr>
            <a:xfrm>
              <a:off x="43053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053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 descr=""/>
          <p:cNvGrpSpPr/>
          <p:nvPr/>
        </p:nvGrpSpPr>
        <p:grpSpPr>
          <a:xfrm>
            <a:off x="2028825" y="2495550"/>
            <a:ext cx="571500" cy="571500"/>
            <a:chOff x="2028825" y="2495550"/>
            <a:chExt cx="571500" cy="571500"/>
          </a:xfrm>
        </p:grpSpPr>
        <p:sp>
          <p:nvSpPr>
            <p:cNvPr id="16" name="object 16" descr=""/>
            <p:cNvSpPr/>
            <p:nvPr/>
          </p:nvSpPr>
          <p:spPr>
            <a:xfrm>
              <a:off x="20478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0478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3533775" y="2495550"/>
            <a:ext cx="571500" cy="571500"/>
            <a:chOff x="3533775" y="2495550"/>
            <a:chExt cx="571500" cy="571500"/>
          </a:xfrm>
        </p:grpSpPr>
        <p:sp>
          <p:nvSpPr>
            <p:cNvPr id="19" name="object 19" descr=""/>
            <p:cNvSpPr/>
            <p:nvPr/>
          </p:nvSpPr>
          <p:spPr>
            <a:xfrm>
              <a:off x="35528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5528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1276350" y="3257550"/>
            <a:ext cx="571500" cy="571500"/>
            <a:chOff x="1276350" y="3257550"/>
            <a:chExt cx="571500" cy="571500"/>
          </a:xfrm>
        </p:grpSpPr>
        <p:sp>
          <p:nvSpPr>
            <p:cNvPr id="22" name="object 22" descr=""/>
            <p:cNvSpPr/>
            <p:nvPr/>
          </p:nvSpPr>
          <p:spPr>
            <a:xfrm>
              <a:off x="12954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954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2781300" y="3257550"/>
            <a:ext cx="571500" cy="571500"/>
            <a:chOff x="2781300" y="3257550"/>
            <a:chExt cx="571500" cy="571500"/>
          </a:xfrm>
        </p:grpSpPr>
        <p:sp>
          <p:nvSpPr>
            <p:cNvPr id="25" name="object 25" descr=""/>
            <p:cNvSpPr/>
            <p:nvPr/>
          </p:nvSpPr>
          <p:spPr>
            <a:xfrm>
              <a:off x="28003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8003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4286250" y="3257550"/>
            <a:ext cx="571500" cy="571500"/>
            <a:chOff x="4286250" y="3257550"/>
            <a:chExt cx="571500" cy="571500"/>
          </a:xfrm>
        </p:grpSpPr>
        <p:sp>
          <p:nvSpPr>
            <p:cNvPr id="28" name="object 28" descr=""/>
            <p:cNvSpPr/>
            <p:nvPr/>
          </p:nvSpPr>
          <p:spPr>
            <a:xfrm>
              <a:off x="43053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3053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1276350" y="4019550"/>
            <a:ext cx="571500" cy="571500"/>
            <a:chOff x="1276350" y="4019550"/>
            <a:chExt cx="571500" cy="571500"/>
          </a:xfrm>
        </p:grpSpPr>
        <p:sp>
          <p:nvSpPr>
            <p:cNvPr id="31" name="object 31" descr=""/>
            <p:cNvSpPr/>
            <p:nvPr/>
          </p:nvSpPr>
          <p:spPr>
            <a:xfrm>
              <a:off x="12954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954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2781300" y="4019550"/>
            <a:ext cx="571500" cy="571500"/>
            <a:chOff x="2781300" y="4019550"/>
            <a:chExt cx="571500" cy="571500"/>
          </a:xfrm>
        </p:grpSpPr>
        <p:sp>
          <p:nvSpPr>
            <p:cNvPr id="34" name="object 34" descr=""/>
            <p:cNvSpPr/>
            <p:nvPr/>
          </p:nvSpPr>
          <p:spPr>
            <a:xfrm>
              <a:off x="280035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80035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3533775" y="4019550"/>
            <a:ext cx="571500" cy="571500"/>
            <a:chOff x="3533775" y="4019550"/>
            <a:chExt cx="571500" cy="571500"/>
          </a:xfrm>
        </p:grpSpPr>
        <p:sp>
          <p:nvSpPr>
            <p:cNvPr id="37" name="object 37" descr=""/>
            <p:cNvSpPr/>
            <p:nvPr/>
          </p:nvSpPr>
          <p:spPr>
            <a:xfrm>
              <a:off x="355282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55282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 descr=""/>
          <p:cNvGrpSpPr/>
          <p:nvPr/>
        </p:nvGrpSpPr>
        <p:grpSpPr>
          <a:xfrm>
            <a:off x="3533775" y="3257550"/>
            <a:ext cx="571500" cy="571500"/>
            <a:chOff x="3533775" y="3257550"/>
            <a:chExt cx="571500" cy="571500"/>
          </a:xfrm>
        </p:grpSpPr>
        <p:sp>
          <p:nvSpPr>
            <p:cNvPr id="40" name="object 40" descr=""/>
            <p:cNvSpPr/>
            <p:nvPr/>
          </p:nvSpPr>
          <p:spPr>
            <a:xfrm>
              <a:off x="35528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35528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 descr=""/>
          <p:cNvGrpSpPr/>
          <p:nvPr/>
        </p:nvGrpSpPr>
        <p:grpSpPr>
          <a:xfrm>
            <a:off x="1276350" y="4781550"/>
            <a:ext cx="571500" cy="571500"/>
            <a:chOff x="1276350" y="4781550"/>
            <a:chExt cx="571500" cy="571500"/>
          </a:xfrm>
        </p:grpSpPr>
        <p:sp>
          <p:nvSpPr>
            <p:cNvPr id="43" name="object 43" descr=""/>
            <p:cNvSpPr/>
            <p:nvPr/>
          </p:nvSpPr>
          <p:spPr>
            <a:xfrm>
              <a:off x="12954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2954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2028825" y="4781550"/>
            <a:ext cx="571500" cy="571500"/>
            <a:chOff x="2028825" y="4781550"/>
            <a:chExt cx="571500" cy="571500"/>
          </a:xfrm>
        </p:grpSpPr>
        <p:sp>
          <p:nvSpPr>
            <p:cNvPr id="46" name="object 46" descr=""/>
            <p:cNvSpPr/>
            <p:nvPr/>
          </p:nvSpPr>
          <p:spPr>
            <a:xfrm>
              <a:off x="204787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04787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2781300" y="4781550"/>
            <a:ext cx="571500" cy="571500"/>
            <a:chOff x="2781300" y="4781550"/>
            <a:chExt cx="571500" cy="571500"/>
          </a:xfrm>
        </p:grpSpPr>
        <p:sp>
          <p:nvSpPr>
            <p:cNvPr id="49" name="object 49" descr=""/>
            <p:cNvSpPr/>
            <p:nvPr/>
          </p:nvSpPr>
          <p:spPr>
            <a:xfrm>
              <a:off x="28003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8003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 descr=""/>
          <p:cNvGrpSpPr/>
          <p:nvPr/>
        </p:nvGrpSpPr>
        <p:grpSpPr>
          <a:xfrm>
            <a:off x="4286250" y="4781550"/>
            <a:ext cx="571500" cy="571500"/>
            <a:chOff x="4286250" y="4781550"/>
            <a:chExt cx="571500" cy="571500"/>
          </a:xfrm>
        </p:grpSpPr>
        <p:sp>
          <p:nvSpPr>
            <p:cNvPr id="52" name="object 52" descr=""/>
            <p:cNvSpPr/>
            <p:nvPr/>
          </p:nvSpPr>
          <p:spPr>
            <a:xfrm>
              <a:off x="43053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3053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 descr=""/>
          <p:cNvGrpSpPr/>
          <p:nvPr/>
        </p:nvGrpSpPr>
        <p:grpSpPr>
          <a:xfrm>
            <a:off x="2028825" y="5543550"/>
            <a:ext cx="571500" cy="571500"/>
            <a:chOff x="2028825" y="5543550"/>
            <a:chExt cx="571500" cy="571500"/>
          </a:xfrm>
        </p:grpSpPr>
        <p:sp>
          <p:nvSpPr>
            <p:cNvPr id="55" name="object 55" descr=""/>
            <p:cNvSpPr/>
            <p:nvPr/>
          </p:nvSpPr>
          <p:spPr>
            <a:xfrm>
              <a:off x="204787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04787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 descr=""/>
          <p:cNvGrpSpPr/>
          <p:nvPr/>
        </p:nvGrpSpPr>
        <p:grpSpPr>
          <a:xfrm>
            <a:off x="3533775" y="5543550"/>
            <a:ext cx="571500" cy="571500"/>
            <a:chOff x="3533775" y="5543550"/>
            <a:chExt cx="571500" cy="571500"/>
          </a:xfrm>
        </p:grpSpPr>
        <p:sp>
          <p:nvSpPr>
            <p:cNvPr id="58" name="object 58" descr=""/>
            <p:cNvSpPr/>
            <p:nvPr/>
          </p:nvSpPr>
          <p:spPr>
            <a:xfrm>
              <a:off x="355282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3552825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 descr=""/>
          <p:cNvGrpSpPr/>
          <p:nvPr/>
        </p:nvGrpSpPr>
        <p:grpSpPr>
          <a:xfrm>
            <a:off x="4286250" y="5543550"/>
            <a:ext cx="571500" cy="571500"/>
            <a:chOff x="4286250" y="5543550"/>
            <a:chExt cx="571500" cy="571500"/>
          </a:xfrm>
        </p:grpSpPr>
        <p:sp>
          <p:nvSpPr>
            <p:cNvPr id="61" name="object 61" descr=""/>
            <p:cNvSpPr/>
            <p:nvPr/>
          </p:nvSpPr>
          <p:spPr>
            <a:xfrm>
              <a:off x="43053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43053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5791200" y="1733550"/>
            <a:ext cx="571500" cy="571500"/>
            <a:chOff x="5791200" y="1733550"/>
            <a:chExt cx="571500" cy="571500"/>
          </a:xfrm>
        </p:grpSpPr>
        <p:sp>
          <p:nvSpPr>
            <p:cNvPr id="64" name="object 64" descr=""/>
            <p:cNvSpPr/>
            <p:nvPr/>
          </p:nvSpPr>
          <p:spPr>
            <a:xfrm>
              <a:off x="58102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81025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 descr=""/>
          <p:cNvGrpSpPr/>
          <p:nvPr/>
        </p:nvGrpSpPr>
        <p:grpSpPr>
          <a:xfrm>
            <a:off x="6543675" y="1733550"/>
            <a:ext cx="571500" cy="571500"/>
            <a:chOff x="6543675" y="1733550"/>
            <a:chExt cx="571500" cy="571500"/>
          </a:xfrm>
        </p:grpSpPr>
        <p:sp>
          <p:nvSpPr>
            <p:cNvPr id="67" name="object 67" descr=""/>
            <p:cNvSpPr/>
            <p:nvPr/>
          </p:nvSpPr>
          <p:spPr>
            <a:xfrm>
              <a:off x="656272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6562725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9" name="object 69" descr=""/>
          <p:cNvGrpSpPr/>
          <p:nvPr/>
        </p:nvGrpSpPr>
        <p:grpSpPr>
          <a:xfrm>
            <a:off x="5038725" y="2495550"/>
            <a:ext cx="571500" cy="571500"/>
            <a:chOff x="5038725" y="2495550"/>
            <a:chExt cx="571500" cy="571500"/>
          </a:xfrm>
        </p:grpSpPr>
        <p:sp>
          <p:nvSpPr>
            <p:cNvPr id="70" name="object 70" descr=""/>
            <p:cNvSpPr/>
            <p:nvPr/>
          </p:nvSpPr>
          <p:spPr>
            <a:xfrm>
              <a:off x="50577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505777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 descr=""/>
          <p:cNvGrpSpPr/>
          <p:nvPr/>
        </p:nvGrpSpPr>
        <p:grpSpPr>
          <a:xfrm>
            <a:off x="6543675" y="2495550"/>
            <a:ext cx="571500" cy="571500"/>
            <a:chOff x="6543675" y="2495550"/>
            <a:chExt cx="571500" cy="571500"/>
          </a:xfrm>
        </p:grpSpPr>
        <p:sp>
          <p:nvSpPr>
            <p:cNvPr id="73" name="object 73" descr=""/>
            <p:cNvSpPr/>
            <p:nvPr/>
          </p:nvSpPr>
          <p:spPr>
            <a:xfrm>
              <a:off x="65627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6562725" y="2514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5" name="object 75" descr=""/>
          <p:cNvGrpSpPr/>
          <p:nvPr/>
        </p:nvGrpSpPr>
        <p:grpSpPr>
          <a:xfrm>
            <a:off x="5038725" y="3257550"/>
            <a:ext cx="571500" cy="571500"/>
            <a:chOff x="5038725" y="3257550"/>
            <a:chExt cx="571500" cy="571500"/>
          </a:xfrm>
        </p:grpSpPr>
        <p:sp>
          <p:nvSpPr>
            <p:cNvPr id="76" name="object 76" descr=""/>
            <p:cNvSpPr/>
            <p:nvPr/>
          </p:nvSpPr>
          <p:spPr>
            <a:xfrm>
              <a:off x="505777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505777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 descr=""/>
          <p:cNvGrpSpPr/>
          <p:nvPr/>
        </p:nvGrpSpPr>
        <p:grpSpPr>
          <a:xfrm>
            <a:off x="6543675" y="3257550"/>
            <a:ext cx="571500" cy="571500"/>
            <a:chOff x="6543675" y="3257550"/>
            <a:chExt cx="571500" cy="571500"/>
          </a:xfrm>
        </p:grpSpPr>
        <p:sp>
          <p:nvSpPr>
            <p:cNvPr id="79" name="object 79" descr=""/>
            <p:cNvSpPr/>
            <p:nvPr/>
          </p:nvSpPr>
          <p:spPr>
            <a:xfrm>
              <a:off x="65627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6562725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 descr=""/>
          <p:cNvGrpSpPr/>
          <p:nvPr/>
        </p:nvGrpSpPr>
        <p:grpSpPr>
          <a:xfrm>
            <a:off x="5038725" y="4019550"/>
            <a:ext cx="571500" cy="571500"/>
            <a:chOff x="5038725" y="4019550"/>
            <a:chExt cx="571500" cy="571500"/>
          </a:xfrm>
        </p:grpSpPr>
        <p:sp>
          <p:nvSpPr>
            <p:cNvPr id="82" name="object 82" descr=""/>
            <p:cNvSpPr/>
            <p:nvPr/>
          </p:nvSpPr>
          <p:spPr>
            <a:xfrm>
              <a:off x="505777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5057775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4" name="object 84" descr=""/>
          <p:cNvGrpSpPr/>
          <p:nvPr/>
        </p:nvGrpSpPr>
        <p:grpSpPr>
          <a:xfrm>
            <a:off x="5791200" y="3257550"/>
            <a:ext cx="571500" cy="571500"/>
            <a:chOff x="5791200" y="3257550"/>
            <a:chExt cx="571500" cy="571500"/>
          </a:xfrm>
        </p:grpSpPr>
        <p:sp>
          <p:nvSpPr>
            <p:cNvPr id="85" name="object 85" descr=""/>
            <p:cNvSpPr/>
            <p:nvPr/>
          </p:nvSpPr>
          <p:spPr>
            <a:xfrm>
              <a:off x="58102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581025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7" name="object 87" descr=""/>
          <p:cNvGrpSpPr/>
          <p:nvPr/>
        </p:nvGrpSpPr>
        <p:grpSpPr>
          <a:xfrm>
            <a:off x="5791200" y="4781550"/>
            <a:ext cx="571500" cy="571500"/>
            <a:chOff x="5791200" y="4781550"/>
            <a:chExt cx="571500" cy="571500"/>
          </a:xfrm>
        </p:grpSpPr>
        <p:sp>
          <p:nvSpPr>
            <p:cNvPr id="88" name="object 88" descr=""/>
            <p:cNvSpPr/>
            <p:nvPr/>
          </p:nvSpPr>
          <p:spPr>
            <a:xfrm>
              <a:off x="58102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581025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0" name="object 90" descr=""/>
          <p:cNvGrpSpPr/>
          <p:nvPr/>
        </p:nvGrpSpPr>
        <p:grpSpPr>
          <a:xfrm>
            <a:off x="6543675" y="4781550"/>
            <a:ext cx="571500" cy="571500"/>
            <a:chOff x="6543675" y="4781550"/>
            <a:chExt cx="571500" cy="571500"/>
          </a:xfrm>
        </p:grpSpPr>
        <p:sp>
          <p:nvSpPr>
            <p:cNvPr id="91" name="object 91" descr=""/>
            <p:cNvSpPr/>
            <p:nvPr/>
          </p:nvSpPr>
          <p:spPr>
            <a:xfrm>
              <a:off x="656272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562725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3" name="object 93" descr=""/>
          <p:cNvGrpSpPr/>
          <p:nvPr/>
        </p:nvGrpSpPr>
        <p:grpSpPr>
          <a:xfrm>
            <a:off x="5791200" y="5543550"/>
            <a:ext cx="571500" cy="571500"/>
            <a:chOff x="5791200" y="5543550"/>
            <a:chExt cx="571500" cy="571500"/>
          </a:xfrm>
        </p:grpSpPr>
        <p:sp>
          <p:nvSpPr>
            <p:cNvPr id="94" name="object 94" descr=""/>
            <p:cNvSpPr/>
            <p:nvPr/>
          </p:nvSpPr>
          <p:spPr>
            <a:xfrm>
              <a:off x="581025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581025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6" name="object 96" descr=""/>
          <p:cNvGrpSpPr/>
          <p:nvPr/>
        </p:nvGrpSpPr>
        <p:grpSpPr>
          <a:xfrm>
            <a:off x="7296150" y="1733550"/>
            <a:ext cx="571500" cy="571500"/>
            <a:chOff x="7296150" y="1733550"/>
            <a:chExt cx="571500" cy="571500"/>
          </a:xfrm>
        </p:grpSpPr>
        <p:sp>
          <p:nvSpPr>
            <p:cNvPr id="97" name="object 97" descr=""/>
            <p:cNvSpPr/>
            <p:nvPr/>
          </p:nvSpPr>
          <p:spPr>
            <a:xfrm>
              <a:off x="73152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7315200" y="175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9" name="object 99" descr=""/>
          <p:cNvGrpSpPr/>
          <p:nvPr/>
        </p:nvGrpSpPr>
        <p:grpSpPr>
          <a:xfrm>
            <a:off x="7296150" y="3257550"/>
            <a:ext cx="571500" cy="571500"/>
            <a:chOff x="7296150" y="3257550"/>
            <a:chExt cx="571500" cy="571500"/>
          </a:xfrm>
        </p:grpSpPr>
        <p:sp>
          <p:nvSpPr>
            <p:cNvPr id="100" name="object 100" descr=""/>
            <p:cNvSpPr/>
            <p:nvPr/>
          </p:nvSpPr>
          <p:spPr>
            <a:xfrm>
              <a:off x="73152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7315200" y="3276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2" name="object 102" descr=""/>
          <p:cNvGrpSpPr/>
          <p:nvPr/>
        </p:nvGrpSpPr>
        <p:grpSpPr>
          <a:xfrm>
            <a:off x="7296150" y="4019550"/>
            <a:ext cx="571500" cy="571500"/>
            <a:chOff x="7296150" y="4019550"/>
            <a:chExt cx="571500" cy="571500"/>
          </a:xfrm>
        </p:grpSpPr>
        <p:sp>
          <p:nvSpPr>
            <p:cNvPr id="103" name="object 103" descr=""/>
            <p:cNvSpPr/>
            <p:nvPr/>
          </p:nvSpPr>
          <p:spPr>
            <a:xfrm>
              <a:off x="73152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7315200" y="4038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5" name="object 105" descr=""/>
          <p:cNvGrpSpPr/>
          <p:nvPr/>
        </p:nvGrpSpPr>
        <p:grpSpPr>
          <a:xfrm>
            <a:off x="7296150" y="4781550"/>
            <a:ext cx="571500" cy="571500"/>
            <a:chOff x="7296150" y="4781550"/>
            <a:chExt cx="571500" cy="571500"/>
          </a:xfrm>
        </p:grpSpPr>
        <p:sp>
          <p:nvSpPr>
            <p:cNvPr id="106" name="object 106" descr=""/>
            <p:cNvSpPr/>
            <p:nvPr/>
          </p:nvSpPr>
          <p:spPr>
            <a:xfrm>
              <a:off x="73152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700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3"/>
                  </a:lnTo>
                  <a:lnTo>
                    <a:pt x="266700" y="533400"/>
                  </a:lnTo>
                  <a:lnTo>
                    <a:pt x="314639" y="529103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700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7315200" y="4800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8" name="object 108" descr=""/>
          <p:cNvGrpSpPr/>
          <p:nvPr/>
        </p:nvGrpSpPr>
        <p:grpSpPr>
          <a:xfrm>
            <a:off x="7296150" y="5543550"/>
            <a:ext cx="571500" cy="571500"/>
            <a:chOff x="7296150" y="5543550"/>
            <a:chExt cx="571500" cy="571500"/>
          </a:xfrm>
        </p:grpSpPr>
        <p:sp>
          <p:nvSpPr>
            <p:cNvPr id="109" name="object 109" descr=""/>
            <p:cNvSpPr/>
            <p:nvPr/>
          </p:nvSpPr>
          <p:spPr>
            <a:xfrm>
              <a:off x="73152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700" y="0"/>
                  </a:moveTo>
                  <a:lnTo>
                    <a:pt x="218760" y="4296"/>
                  </a:lnTo>
                  <a:lnTo>
                    <a:pt x="173639" y="16685"/>
                  </a:lnTo>
                  <a:lnTo>
                    <a:pt x="132091" y="36412"/>
                  </a:lnTo>
                  <a:lnTo>
                    <a:pt x="94868" y="62724"/>
                  </a:lnTo>
                  <a:lnTo>
                    <a:pt x="62724" y="94868"/>
                  </a:lnTo>
                  <a:lnTo>
                    <a:pt x="36412" y="132091"/>
                  </a:lnTo>
                  <a:lnTo>
                    <a:pt x="16685" y="173639"/>
                  </a:lnTo>
                  <a:lnTo>
                    <a:pt x="4296" y="218760"/>
                  </a:lnTo>
                  <a:lnTo>
                    <a:pt x="0" y="266699"/>
                  </a:lnTo>
                  <a:lnTo>
                    <a:pt x="4296" y="314639"/>
                  </a:lnTo>
                  <a:lnTo>
                    <a:pt x="16685" y="359760"/>
                  </a:lnTo>
                  <a:lnTo>
                    <a:pt x="36412" y="401308"/>
                  </a:lnTo>
                  <a:lnTo>
                    <a:pt x="62724" y="438531"/>
                  </a:lnTo>
                  <a:lnTo>
                    <a:pt x="94868" y="470675"/>
                  </a:lnTo>
                  <a:lnTo>
                    <a:pt x="132091" y="496987"/>
                  </a:lnTo>
                  <a:lnTo>
                    <a:pt x="173639" y="516714"/>
                  </a:lnTo>
                  <a:lnTo>
                    <a:pt x="218760" y="529102"/>
                  </a:lnTo>
                  <a:lnTo>
                    <a:pt x="266700" y="533399"/>
                  </a:lnTo>
                  <a:lnTo>
                    <a:pt x="314639" y="529102"/>
                  </a:lnTo>
                  <a:lnTo>
                    <a:pt x="359760" y="516714"/>
                  </a:lnTo>
                  <a:lnTo>
                    <a:pt x="401308" y="496987"/>
                  </a:lnTo>
                  <a:lnTo>
                    <a:pt x="438531" y="470675"/>
                  </a:lnTo>
                  <a:lnTo>
                    <a:pt x="470675" y="438531"/>
                  </a:lnTo>
                  <a:lnTo>
                    <a:pt x="496987" y="401308"/>
                  </a:lnTo>
                  <a:lnTo>
                    <a:pt x="516714" y="359760"/>
                  </a:lnTo>
                  <a:lnTo>
                    <a:pt x="529103" y="314639"/>
                  </a:lnTo>
                  <a:lnTo>
                    <a:pt x="533400" y="266699"/>
                  </a:lnTo>
                  <a:lnTo>
                    <a:pt x="529103" y="218760"/>
                  </a:lnTo>
                  <a:lnTo>
                    <a:pt x="516714" y="173639"/>
                  </a:lnTo>
                  <a:lnTo>
                    <a:pt x="496987" y="132091"/>
                  </a:lnTo>
                  <a:lnTo>
                    <a:pt x="470675" y="94868"/>
                  </a:lnTo>
                  <a:lnTo>
                    <a:pt x="438531" y="62724"/>
                  </a:lnTo>
                  <a:lnTo>
                    <a:pt x="401308" y="36412"/>
                  </a:lnTo>
                  <a:lnTo>
                    <a:pt x="359760" y="16685"/>
                  </a:lnTo>
                  <a:lnTo>
                    <a:pt x="314639" y="4296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7315200" y="55626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266700"/>
                  </a:moveTo>
                  <a:lnTo>
                    <a:pt x="4296" y="218760"/>
                  </a:lnTo>
                  <a:lnTo>
                    <a:pt x="16685" y="173639"/>
                  </a:lnTo>
                  <a:lnTo>
                    <a:pt x="36412" y="132091"/>
                  </a:lnTo>
                  <a:lnTo>
                    <a:pt x="62724" y="94868"/>
                  </a:lnTo>
                  <a:lnTo>
                    <a:pt x="94868" y="62724"/>
                  </a:lnTo>
                  <a:lnTo>
                    <a:pt x="132091" y="36412"/>
                  </a:lnTo>
                  <a:lnTo>
                    <a:pt x="173639" y="16685"/>
                  </a:lnTo>
                  <a:lnTo>
                    <a:pt x="218760" y="4296"/>
                  </a:lnTo>
                  <a:lnTo>
                    <a:pt x="266700" y="0"/>
                  </a:lnTo>
                  <a:lnTo>
                    <a:pt x="314639" y="4296"/>
                  </a:lnTo>
                  <a:lnTo>
                    <a:pt x="359760" y="16685"/>
                  </a:lnTo>
                  <a:lnTo>
                    <a:pt x="401308" y="36412"/>
                  </a:lnTo>
                  <a:lnTo>
                    <a:pt x="438531" y="62724"/>
                  </a:lnTo>
                  <a:lnTo>
                    <a:pt x="470675" y="94868"/>
                  </a:lnTo>
                  <a:lnTo>
                    <a:pt x="496987" y="132091"/>
                  </a:lnTo>
                  <a:lnTo>
                    <a:pt x="516714" y="173639"/>
                  </a:lnTo>
                  <a:lnTo>
                    <a:pt x="529103" y="218760"/>
                  </a:lnTo>
                  <a:lnTo>
                    <a:pt x="533400" y="266700"/>
                  </a:lnTo>
                  <a:lnTo>
                    <a:pt x="529103" y="314639"/>
                  </a:lnTo>
                  <a:lnTo>
                    <a:pt x="516714" y="359760"/>
                  </a:lnTo>
                  <a:lnTo>
                    <a:pt x="496987" y="401308"/>
                  </a:lnTo>
                  <a:lnTo>
                    <a:pt x="470675" y="438531"/>
                  </a:lnTo>
                  <a:lnTo>
                    <a:pt x="438531" y="470675"/>
                  </a:lnTo>
                  <a:lnTo>
                    <a:pt x="401308" y="496987"/>
                  </a:lnTo>
                  <a:lnTo>
                    <a:pt x="359760" y="516714"/>
                  </a:lnTo>
                  <a:lnTo>
                    <a:pt x="314639" y="529103"/>
                  </a:lnTo>
                  <a:lnTo>
                    <a:pt x="266700" y="533400"/>
                  </a:lnTo>
                  <a:lnTo>
                    <a:pt x="218760" y="529103"/>
                  </a:lnTo>
                  <a:lnTo>
                    <a:pt x="173639" y="516714"/>
                  </a:lnTo>
                  <a:lnTo>
                    <a:pt x="132091" y="496987"/>
                  </a:lnTo>
                  <a:lnTo>
                    <a:pt x="94868" y="470675"/>
                  </a:lnTo>
                  <a:lnTo>
                    <a:pt x="62724" y="438531"/>
                  </a:lnTo>
                  <a:lnTo>
                    <a:pt x="36412" y="401308"/>
                  </a:lnTo>
                  <a:lnTo>
                    <a:pt x="16685" y="359760"/>
                  </a:lnTo>
                  <a:lnTo>
                    <a:pt x="4296" y="314639"/>
                  </a:lnTo>
                  <a:lnTo>
                    <a:pt x="0" y="26670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1" name="object 111" descr=""/>
          <p:cNvGrpSpPr/>
          <p:nvPr/>
        </p:nvGrpSpPr>
        <p:grpSpPr>
          <a:xfrm>
            <a:off x="1276350" y="5537453"/>
            <a:ext cx="577850" cy="577850"/>
            <a:chOff x="1276350" y="5537453"/>
            <a:chExt cx="577850" cy="577850"/>
          </a:xfrm>
        </p:grpSpPr>
        <p:sp>
          <p:nvSpPr>
            <p:cNvPr id="112" name="object 112" descr=""/>
            <p:cNvSpPr/>
            <p:nvPr/>
          </p:nvSpPr>
          <p:spPr>
            <a:xfrm>
              <a:off x="1295400" y="5556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7" y="0"/>
                  </a:moveTo>
                  <a:lnTo>
                    <a:pt x="0" y="539495"/>
                  </a:lnTo>
                  <a:lnTo>
                    <a:pt x="539495" y="539495"/>
                  </a:lnTo>
                  <a:lnTo>
                    <a:pt x="269747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1295400" y="5556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4" name="object 114" descr=""/>
          <p:cNvGrpSpPr/>
          <p:nvPr/>
        </p:nvGrpSpPr>
        <p:grpSpPr>
          <a:xfrm>
            <a:off x="1276350" y="2495550"/>
            <a:ext cx="577850" cy="577850"/>
            <a:chOff x="1276350" y="2495550"/>
            <a:chExt cx="577850" cy="577850"/>
          </a:xfrm>
        </p:grpSpPr>
        <p:sp>
          <p:nvSpPr>
            <p:cNvPr id="115" name="object 115" descr=""/>
            <p:cNvSpPr/>
            <p:nvPr/>
          </p:nvSpPr>
          <p:spPr>
            <a:xfrm>
              <a:off x="1295400" y="2514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7" y="0"/>
                  </a:moveTo>
                  <a:lnTo>
                    <a:pt x="0" y="539496"/>
                  </a:lnTo>
                  <a:lnTo>
                    <a:pt x="539495" y="539496"/>
                  </a:lnTo>
                  <a:lnTo>
                    <a:pt x="269747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295400" y="2514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7" name="object 117" descr=""/>
          <p:cNvGrpSpPr/>
          <p:nvPr/>
        </p:nvGrpSpPr>
        <p:grpSpPr>
          <a:xfrm>
            <a:off x="2028825" y="3257550"/>
            <a:ext cx="577850" cy="577850"/>
            <a:chOff x="2028825" y="3257550"/>
            <a:chExt cx="577850" cy="577850"/>
          </a:xfrm>
        </p:grpSpPr>
        <p:sp>
          <p:nvSpPr>
            <p:cNvPr id="118" name="object 118" descr=""/>
            <p:cNvSpPr/>
            <p:nvPr/>
          </p:nvSpPr>
          <p:spPr>
            <a:xfrm>
              <a:off x="2047875" y="3276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5"/>
                  </a:lnTo>
                  <a:lnTo>
                    <a:pt x="539495" y="539495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2047875" y="3276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0" name="object 120" descr=""/>
          <p:cNvGrpSpPr/>
          <p:nvPr/>
        </p:nvGrpSpPr>
        <p:grpSpPr>
          <a:xfrm>
            <a:off x="4286250" y="4019550"/>
            <a:ext cx="577850" cy="577850"/>
            <a:chOff x="4286250" y="4019550"/>
            <a:chExt cx="577850" cy="577850"/>
          </a:xfrm>
        </p:grpSpPr>
        <p:sp>
          <p:nvSpPr>
            <p:cNvPr id="121" name="object 121" descr=""/>
            <p:cNvSpPr/>
            <p:nvPr/>
          </p:nvSpPr>
          <p:spPr>
            <a:xfrm>
              <a:off x="4305300" y="4038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5"/>
                  </a:lnTo>
                  <a:lnTo>
                    <a:pt x="539496" y="539495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4305300" y="4038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3" name="object 123" descr=""/>
          <p:cNvGrpSpPr/>
          <p:nvPr/>
        </p:nvGrpSpPr>
        <p:grpSpPr>
          <a:xfrm>
            <a:off x="3533775" y="4775453"/>
            <a:ext cx="577850" cy="577850"/>
            <a:chOff x="3533775" y="4775453"/>
            <a:chExt cx="577850" cy="577850"/>
          </a:xfrm>
        </p:grpSpPr>
        <p:sp>
          <p:nvSpPr>
            <p:cNvPr id="124" name="object 124" descr=""/>
            <p:cNvSpPr/>
            <p:nvPr/>
          </p:nvSpPr>
          <p:spPr>
            <a:xfrm>
              <a:off x="3552825" y="4794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6"/>
                  </a:lnTo>
                  <a:lnTo>
                    <a:pt x="539496" y="539496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3552825" y="4794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6" name="object 126" descr=""/>
          <p:cNvGrpSpPr/>
          <p:nvPr/>
        </p:nvGrpSpPr>
        <p:grpSpPr>
          <a:xfrm>
            <a:off x="3533775" y="1733550"/>
            <a:ext cx="577850" cy="577850"/>
            <a:chOff x="3533775" y="1733550"/>
            <a:chExt cx="577850" cy="577850"/>
          </a:xfrm>
        </p:grpSpPr>
        <p:sp>
          <p:nvSpPr>
            <p:cNvPr id="127" name="object 127" descr=""/>
            <p:cNvSpPr/>
            <p:nvPr/>
          </p:nvSpPr>
          <p:spPr>
            <a:xfrm>
              <a:off x="3552825" y="1752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6"/>
                  </a:lnTo>
                  <a:lnTo>
                    <a:pt x="539496" y="539496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3552825" y="1752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9" name="object 129" descr=""/>
          <p:cNvGrpSpPr/>
          <p:nvPr/>
        </p:nvGrpSpPr>
        <p:grpSpPr>
          <a:xfrm>
            <a:off x="2781300" y="2495550"/>
            <a:ext cx="577850" cy="577850"/>
            <a:chOff x="2781300" y="2495550"/>
            <a:chExt cx="577850" cy="577850"/>
          </a:xfrm>
        </p:grpSpPr>
        <p:sp>
          <p:nvSpPr>
            <p:cNvPr id="130" name="object 130" descr=""/>
            <p:cNvSpPr/>
            <p:nvPr/>
          </p:nvSpPr>
          <p:spPr>
            <a:xfrm>
              <a:off x="2800350" y="2514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6"/>
                  </a:lnTo>
                  <a:lnTo>
                    <a:pt x="539496" y="539496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2800350" y="2514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2" name="object 132" descr=""/>
          <p:cNvGrpSpPr/>
          <p:nvPr/>
        </p:nvGrpSpPr>
        <p:grpSpPr>
          <a:xfrm>
            <a:off x="2781300" y="5537453"/>
            <a:ext cx="577850" cy="577850"/>
            <a:chOff x="2781300" y="5537453"/>
            <a:chExt cx="577850" cy="577850"/>
          </a:xfrm>
        </p:grpSpPr>
        <p:sp>
          <p:nvSpPr>
            <p:cNvPr id="133" name="object 133" descr=""/>
            <p:cNvSpPr/>
            <p:nvPr/>
          </p:nvSpPr>
          <p:spPr>
            <a:xfrm>
              <a:off x="2800350" y="5556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5"/>
                  </a:lnTo>
                  <a:lnTo>
                    <a:pt x="539496" y="539495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2800350" y="5556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5" name="object 135" descr=""/>
          <p:cNvGrpSpPr/>
          <p:nvPr/>
        </p:nvGrpSpPr>
        <p:grpSpPr>
          <a:xfrm>
            <a:off x="2028825" y="4019550"/>
            <a:ext cx="577850" cy="577850"/>
            <a:chOff x="2028825" y="4019550"/>
            <a:chExt cx="577850" cy="577850"/>
          </a:xfrm>
        </p:grpSpPr>
        <p:sp>
          <p:nvSpPr>
            <p:cNvPr id="136" name="object 136" descr=""/>
            <p:cNvSpPr/>
            <p:nvPr/>
          </p:nvSpPr>
          <p:spPr>
            <a:xfrm>
              <a:off x="2047875" y="4038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5"/>
                  </a:lnTo>
                  <a:lnTo>
                    <a:pt x="539495" y="539495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2047875" y="4038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8" name="object 138" descr=""/>
          <p:cNvGrpSpPr/>
          <p:nvPr/>
        </p:nvGrpSpPr>
        <p:grpSpPr>
          <a:xfrm>
            <a:off x="7290054" y="2495550"/>
            <a:ext cx="577850" cy="577850"/>
            <a:chOff x="7290054" y="2495550"/>
            <a:chExt cx="577850" cy="577850"/>
          </a:xfrm>
        </p:grpSpPr>
        <p:sp>
          <p:nvSpPr>
            <p:cNvPr id="139" name="object 139" descr=""/>
            <p:cNvSpPr/>
            <p:nvPr/>
          </p:nvSpPr>
          <p:spPr>
            <a:xfrm>
              <a:off x="7309104" y="2514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6"/>
                  </a:lnTo>
                  <a:lnTo>
                    <a:pt x="539496" y="539496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7309104" y="2514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1" name="object 141" descr=""/>
          <p:cNvGrpSpPr/>
          <p:nvPr/>
        </p:nvGrpSpPr>
        <p:grpSpPr>
          <a:xfrm>
            <a:off x="4286250" y="2495550"/>
            <a:ext cx="577850" cy="577850"/>
            <a:chOff x="4286250" y="2495550"/>
            <a:chExt cx="577850" cy="577850"/>
          </a:xfrm>
        </p:grpSpPr>
        <p:sp>
          <p:nvSpPr>
            <p:cNvPr id="142" name="object 142" descr=""/>
            <p:cNvSpPr/>
            <p:nvPr/>
          </p:nvSpPr>
          <p:spPr>
            <a:xfrm>
              <a:off x="4305300" y="2514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6"/>
                  </a:lnTo>
                  <a:lnTo>
                    <a:pt x="539496" y="539496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4305300" y="2514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4" name="object 144" descr=""/>
          <p:cNvGrpSpPr/>
          <p:nvPr/>
        </p:nvGrpSpPr>
        <p:grpSpPr>
          <a:xfrm>
            <a:off x="5038725" y="4775453"/>
            <a:ext cx="577850" cy="577850"/>
            <a:chOff x="5038725" y="4775453"/>
            <a:chExt cx="577850" cy="577850"/>
          </a:xfrm>
        </p:grpSpPr>
        <p:sp>
          <p:nvSpPr>
            <p:cNvPr id="145" name="object 145" descr=""/>
            <p:cNvSpPr/>
            <p:nvPr/>
          </p:nvSpPr>
          <p:spPr>
            <a:xfrm>
              <a:off x="5057775" y="4794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6"/>
                  </a:lnTo>
                  <a:lnTo>
                    <a:pt x="539496" y="539496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5057775" y="4794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7" name="object 147" descr=""/>
          <p:cNvGrpSpPr/>
          <p:nvPr/>
        </p:nvGrpSpPr>
        <p:grpSpPr>
          <a:xfrm>
            <a:off x="5038725" y="1733550"/>
            <a:ext cx="577850" cy="577850"/>
            <a:chOff x="5038725" y="1733550"/>
            <a:chExt cx="577850" cy="577850"/>
          </a:xfrm>
        </p:grpSpPr>
        <p:sp>
          <p:nvSpPr>
            <p:cNvPr id="148" name="object 148" descr=""/>
            <p:cNvSpPr/>
            <p:nvPr/>
          </p:nvSpPr>
          <p:spPr>
            <a:xfrm>
              <a:off x="5057775" y="1752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6"/>
                  </a:lnTo>
                  <a:lnTo>
                    <a:pt x="539496" y="539496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5057775" y="1752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0" name="object 150" descr=""/>
          <p:cNvGrpSpPr/>
          <p:nvPr/>
        </p:nvGrpSpPr>
        <p:grpSpPr>
          <a:xfrm>
            <a:off x="5038725" y="5537453"/>
            <a:ext cx="577850" cy="577850"/>
            <a:chOff x="5038725" y="5537453"/>
            <a:chExt cx="577850" cy="577850"/>
          </a:xfrm>
        </p:grpSpPr>
        <p:sp>
          <p:nvSpPr>
            <p:cNvPr id="151" name="object 151" descr=""/>
            <p:cNvSpPr/>
            <p:nvPr/>
          </p:nvSpPr>
          <p:spPr>
            <a:xfrm>
              <a:off x="5057775" y="5556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5"/>
                  </a:lnTo>
                  <a:lnTo>
                    <a:pt x="539496" y="539495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5057775" y="5556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3" name="object 153" descr=""/>
          <p:cNvGrpSpPr/>
          <p:nvPr/>
        </p:nvGrpSpPr>
        <p:grpSpPr>
          <a:xfrm>
            <a:off x="5791200" y="4019550"/>
            <a:ext cx="577850" cy="577850"/>
            <a:chOff x="5791200" y="4019550"/>
            <a:chExt cx="577850" cy="577850"/>
          </a:xfrm>
        </p:grpSpPr>
        <p:sp>
          <p:nvSpPr>
            <p:cNvPr id="154" name="object 154" descr=""/>
            <p:cNvSpPr/>
            <p:nvPr/>
          </p:nvSpPr>
          <p:spPr>
            <a:xfrm>
              <a:off x="5810250" y="4038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5"/>
                  </a:lnTo>
                  <a:lnTo>
                    <a:pt x="539496" y="539495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5810250" y="4038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6" name="object 156" descr=""/>
          <p:cNvGrpSpPr/>
          <p:nvPr/>
        </p:nvGrpSpPr>
        <p:grpSpPr>
          <a:xfrm>
            <a:off x="5791200" y="2495550"/>
            <a:ext cx="577850" cy="577850"/>
            <a:chOff x="5791200" y="2495550"/>
            <a:chExt cx="577850" cy="577850"/>
          </a:xfrm>
        </p:grpSpPr>
        <p:sp>
          <p:nvSpPr>
            <p:cNvPr id="157" name="object 157" descr=""/>
            <p:cNvSpPr/>
            <p:nvPr/>
          </p:nvSpPr>
          <p:spPr>
            <a:xfrm>
              <a:off x="5810250" y="2514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6"/>
                  </a:lnTo>
                  <a:lnTo>
                    <a:pt x="539496" y="539496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5810250" y="2514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9" name="object 159" descr=""/>
          <p:cNvGrpSpPr/>
          <p:nvPr/>
        </p:nvGrpSpPr>
        <p:grpSpPr>
          <a:xfrm>
            <a:off x="6537579" y="5537453"/>
            <a:ext cx="577850" cy="577850"/>
            <a:chOff x="6537579" y="5537453"/>
            <a:chExt cx="577850" cy="577850"/>
          </a:xfrm>
        </p:grpSpPr>
        <p:sp>
          <p:nvSpPr>
            <p:cNvPr id="160" name="object 160" descr=""/>
            <p:cNvSpPr/>
            <p:nvPr/>
          </p:nvSpPr>
          <p:spPr>
            <a:xfrm>
              <a:off x="6556629" y="5556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5"/>
                  </a:lnTo>
                  <a:lnTo>
                    <a:pt x="539496" y="539495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6556629" y="5556503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2" name="object 162" descr=""/>
          <p:cNvGrpSpPr/>
          <p:nvPr/>
        </p:nvGrpSpPr>
        <p:grpSpPr>
          <a:xfrm>
            <a:off x="6537579" y="4019550"/>
            <a:ext cx="577850" cy="577850"/>
            <a:chOff x="6537579" y="4019550"/>
            <a:chExt cx="577850" cy="577850"/>
          </a:xfrm>
        </p:grpSpPr>
        <p:sp>
          <p:nvSpPr>
            <p:cNvPr id="163" name="object 163" descr=""/>
            <p:cNvSpPr/>
            <p:nvPr/>
          </p:nvSpPr>
          <p:spPr>
            <a:xfrm>
              <a:off x="6556629" y="4038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269748" y="0"/>
                  </a:moveTo>
                  <a:lnTo>
                    <a:pt x="0" y="539495"/>
                  </a:lnTo>
                  <a:lnTo>
                    <a:pt x="539496" y="539495"/>
                  </a:lnTo>
                  <a:lnTo>
                    <a:pt x="269748" y="0"/>
                  </a:lnTo>
                  <a:close/>
                </a:path>
              </a:pathLst>
            </a:custGeom>
            <a:solidFill>
              <a:srgbClr val="1E6D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6556629" y="4038600"/>
              <a:ext cx="539750" cy="539750"/>
            </a:xfrm>
            <a:custGeom>
              <a:avLst/>
              <a:gdLst/>
              <a:ahLst/>
              <a:cxnLst/>
              <a:rect l="l" t="t" r="r" b="b"/>
              <a:pathLst>
                <a:path w="539750" h="539750">
                  <a:moveTo>
                    <a:pt x="0" y="539496"/>
                  </a:moveTo>
                  <a:lnTo>
                    <a:pt x="269748" y="0"/>
                  </a:lnTo>
                  <a:lnTo>
                    <a:pt x="539496" y="539496"/>
                  </a:lnTo>
                  <a:lnTo>
                    <a:pt x="0" y="539496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Discussion:</a:t>
            </a:r>
            <a:r>
              <a:rPr dirty="0" spc="-180"/>
              <a:t> </a:t>
            </a:r>
            <a:r>
              <a:rPr dirty="0" spc="-105"/>
              <a:t>what’s</a:t>
            </a:r>
            <a:r>
              <a:rPr dirty="0" spc="-170"/>
              <a:t> </a:t>
            </a:r>
            <a:r>
              <a:rPr dirty="0" spc="-90"/>
              <a:t>going</a:t>
            </a:r>
            <a:r>
              <a:rPr dirty="0" spc="-175"/>
              <a:t> </a:t>
            </a:r>
            <a:r>
              <a:rPr dirty="0" spc="-55"/>
              <a:t>on</a:t>
            </a:r>
            <a:r>
              <a:rPr dirty="0" spc="-170"/>
              <a:t> </a:t>
            </a:r>
            <a:r>
              <a:rPr dirty="0" spc="-70"/>
              <a:t>here?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541780"/>
            <a:ext cx="7919720" cy="2185670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7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194310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Answer:</a:t>
            </a:r>
            <a:r>
              <a:rPr dirty="0" sz="2400" spc="-5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called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“conjunction”</a:t>
            </a:r>
            <a:endParaRPr sz="2400">
              <a:latin typeface="Arial"/>
              <a:cs typeface="Arial"/>
            </a:endParaRPr>
          </a:p>
          <a:p>
            <a:pPr lvl="1" marL="469900" marR="57150" indent="-182880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If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search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D2533C"/>
                </a:solidFill>
                <a:latin typeface="Arial"/>
                <a:cs typeface="Arial"/>
              </a:rPr>
              <a:t>red</a:t>
            </a:r>
            <a:r>
              <a:rPr dirty="0" sz="2000" spc="-30">
                <a:solidFill>
                  <a:srgbClr val="D2533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things,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get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bunch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of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D2533C"/>
                </a:solidFill>
                <a:latin typeface="Arial"/>
                <a:cs typeface="Arial"/>
              </a:rPr>
              <a:t>red</a:t>
            </a:r>
            <a:r>
              <a:rPr dirty="0" sz="2000" spc="-35">
                <a:solidFill>
                  <a:srgbClr val="D2533C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circles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(as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well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as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D2533C"/>
                </a:solidFill>
                <a:latin typeface="Arial"/>
                <a:cs typeface="Arial"/>
              </a:rPr>
              <a:t>red</a:t>
            </a:r>
            <a:r>
              <a:rPr dirty="0" sz="2000" spc="-25">
                <a:solidFill>
                  <a:srgbClr val="D2533C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triangle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  <a:p>
            <a:pPr lvl="1" marL="469900" marR="5080" indent="-182880">
              <a:lnSpc>
                <a:spcPct val="100000"/>
              </a:lnSpc>
              <a:spcBef>
                <a:spcPts val="50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9900" algn="l"/>
              </a:tabLst>
            </a:pP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Similarly,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if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search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search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for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triangles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,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get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bunch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003470"/>
                </a:solidFill>
                <a:latin typeface="Arial"/>
                <a:cs typeface="Arial"/>
              </a:rPr>
              <a:t>of </a:t>
            </a:r>
            <a:r>
              <a:rPr dirty="0" sz="2000">
                <a:solidFill>
                  <a:srgbClr val="1E6DAE"/>
                </a:solidFill>
                <a:latin typeface="Arial"/>
                <a:cs typeface="Arial"/>
              </a:rPr>
              <a:t>blue</a:t>
            </a:r>
            <a:r>
              <a:rPr dirty="0" sz="2000" spc="-45">
                <a:solidFill>
                  <a:srgbClr val="1E6DAE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470"/>
                </a:solidFill>
                <a:latin typeface="Arial"/>
                <a:cs typeface="Arial"/>
              </a:rPr>
              <a:t>triangles</a:t>
            </a:r>
            <a:r>
              <a:rPr dirty="0" sz="20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(as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well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as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D2533C"/>
                </a:solidFill>
                <a:latin typeface="Arial"/>
                <a:cs typeface="Arial"/>
              </a:rPr>
              <a:t>red</a:t>
            </a:r>
            <a:r>
              <a:rPr dirty="0" sz="2000" spc="-40">
                <a:solidFill>
                  <a:srgbClr val="D2533C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470"/>
                </a:solidFill>
                <a:latin typeface="Arial"/>
                <a:cs typeface="Arial"/>
              </a:rPr>
              <a:t>triangle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).</a:t>
            </a:r>
            <a:endParaRPr sz="2000">
              <a:latin typeface="Arial"/>
              <a:cs typeface="Arial"/>
            </a:endParaRPr>
          </a:p>
          <a:p>
            <a:pPr lvl="1" marL="468630" indent="-182245">
              <a:lnSpc>
                <a:spcPct val="100000"/>
              </a:lnSpc>
              <a:spcBef>
                <a:spcPts val="48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686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Either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way,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search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through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them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all</a:t>
            </a:r>
            <a:r>
              <a:rPr dirty="0" sz="20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one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by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one!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8818" y="4800600"/>
            <a:ext cx="5021581" cy="2049624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194428" y="2361628"/>
            <a:ext cx="26670" cy="26670"/>
          </a:xfrm>
          <a:custGeom>
            <a:avLst/>
            <a:gdLst/>
            <a:ahLst/>
            <a:cxnLst/>
            <a:rect l="l" t="t" r="r" b="b"/>
            <a:pathLst>
              <a:path w="26670" h="26669">
                <a:moveTo>
                  <a:pt x="20329" y="0"/>
                </a:moveTo>
                <a:lnTo>
                  <a:pt x="5863" y="0"/>
                </a:lnTo>
                <a:lnTo>
                  <a:pt x="0" y="5863"/>
                </a:lnTo>
                <a:lnTo>
                  <a:pt x="0" y="20328"/>
                </a:lnTo>
                <a:lnTo>
                  <a:pt x="5863" y="26192"/>
                </a:lnTo>
                <a:lnTo>
                  <a:pt x="20329" y="26192"/>
                </a:lnTo>
                <a:lnTo>
                  <a:pt x="26193" y="20328"/>
                </a:lnTo>
                <a:lnTo>
                  <a:pt x="26193" y="13096"/>
                </a:lnTo>
                <a:lnTo>
                  <a:pt x="26193" y="5863"/>
                </a:lnTo>
                <a:lnTo>
                  <a:pt x="20329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45312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The</a:t>
            </a:r>
            <a:r>
              <a:rPr dirty="0" spc="-185"/>
              <a:t> </a:t>
            </a:r>
            <a:r>
              <a:rPr dirty="0" spc="-100"/>
              <a:t>“eyes”</a:t>
            </a:r>
            <a:r>
              <a:rPr dirty="0" spc="-170"/>
              <a:t> </a:t>
            </a:r>
            <a:r>
              <a:rPr dirty="0" spc="-85"/>
              <a:t>have</a:t>
            </a:r>
            <a:r>
              <a:rPr dirty="0" spc="-180"/>
              <a:t> </a:t>
            </a:r>
            <a:r>
              <a:rPr dirty="0" spc="-45"/>
              <a:t>it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53675" y="1511299"/>
            <a:ext cx="6398260" cy="136080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249554" indent="-236854">
              <a:lnSpc>
                <a:spcPct val="100000"/>
              </a:lnSpc>
              <a:spcBef>
                <a:spcPts val="725"/>
              </a:spcBef>
              <a:buClr>
                <a:srgbClr val="93A299"/>
              </a:buClr>
              <a:buChar char="•"/>
              <a:tabLst>
                <a:tab pos="249554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Whatever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draws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our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eyes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draws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our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attention</a:t>
            </a:r>
            <a:endParaRPr sz="2400">
              <a:latin typeface="Arial"/>
              <a:cs typeface="Arial"/>
            </a:endParaRPr>
          </a:p>
          <a:p>
            <a:pPr marL="249554" indent="-236854">
              <a:lnSpc>
                <a:spcPct val="100000"/>
              </a:lnSpc>
              <a:spcBef>
                <a:spcPts val="620"/>
              </a:spcBef>
              <a:buClr>
                <a:srgbClr val="93A299"/>
              </a:buClr>
              <a:buChar char="•"/>
              <a:tabLst>
                <a:tab pos="249554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useful</a:t>
            </a:r>
            <a:endParaRPr sz="2400">
              <a:latin typeface="Arial"/>
              <a:cs typeface="Arial"/>
            </a:endParaRPr>
          </a:p>
          <a:p>
            <a:pPr marL="334010" indent="-32131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Char char="•"/>
              <a:tabLst>
                <a:tab pos="3340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also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problematic: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1551" y="3386328"/>
            <a:ext cx="4120896" cy="309067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39243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5"/>
              <a:t>Can</a:t>
            </a:r>
            <a:r>
              <a:rPr dirty="0" spc="-200"/>
              <a:t> </a:t>
            </a:r>
            <a:r>
              <a:rPr dirty="0" spc="-75"/>
              <a:t>you</a:t>
            </a:r>
            <a:r>
              <a:rPr dirty="0" spc="-190"/>
              <a:t> </a:t>
            </a:r>
            <a:r>
              <a:rPr dirty="0" spc="-75"/>
              <a:t>see</a:t>
            </a:r>
            <a:r>
              <a:rPr dirty="0" spc="-185"/>
              <a:t> </a:t>
            </a:r>
            <a:r>
              <a:rPr dirty="0" spc="-55"/>
              <a:t>it</a:t>
            </a:r>
            <a:r>
              <a:rPr dirty="0" spc="-180"/>
              <a:t> </a:t>
            </a:r>
            <a:r>
              <a:rPr dirty="0" spc="-80"/>
              <a:t>now?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1551" y="3386328"/>
            <a:ext cx="4120896" cy="309067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53675" y="1511299"/>
            <a:ext cx="6398260" cy="1360805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249554" indent="-236854">
              <a:lnSpc>
                <a:spcPct val="100000"/>
              </a:lnSpc>
              <a:spcBef>
                <a:spcPts val="725"/>
              </a:spcBef>
              <a:buClr>
                <a:srgbClr val="93A299"/>
              </a:buClr>
              <a:buChar char="•"/>
              <a:tabLst>
                <a:tab pos="249554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Whatever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draws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our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eyes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draws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our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attention</a:t>
            </a:r>
            <a:endParaRPr sz="2400">
              <a:latin typeface="Arial"/>
              <a:cs typeface="Arial"/>
            </a:endParaRPr>
          </a:p>
          <a:p>
            <a:pPr marL="249554" indent="-236854">
              <a:lnSpc>
                <a:spcPct val="100000"/>
              </a:lnSpc>
              <a:spcBef>
                <a:spcPts val="620"/>
              </a:spcBef>
              <a:buClr>
                <a:srgbClr val="93A299"/>
              </a:buClr>
              <a:buChar char="•"/>
              <a:tabLst>
                <a:tab pos="249554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This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useful</a:t>
            </a:r>
            <a:endParaRPr sz="2400">
              <a:latin typeface="Arial"/>
              <a:cs typeface="Arial"/>
            </a:endParaRPr>
          </a:p>
          <a:p>
            <a:pPr marL="334010" indent="-321310">
              <a:lnSpc>
                <a:spcPct val="100000"/>
              </a:lnSpc>
              <a:spcBef>
                <a:spcPts val="625"/>
              </a:spcBef>
              <a:buClr>
                <a:srgbClr val="93A299"/>
              </a:buClr>
              <a:buChar char="•"/>
              <a:tabLst>
                <a:tab pos="3340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also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be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problematic: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Sometimes</a:t>
            </a:r>
            <a:r>
              <a:rPr dirty="0" spc="-180"/>
              <a:t> </a:t>
            </a:r>
            <a:r>
              <a:rPr dirty="0" spc="-90"/>
              <a:t>gestalt</a:t>
            </a:r>
            <a:r>
              <a:rPr dirty="0" spc="-180"/>
              <a:t> </a:t>
            </a:r>
            <a:r>
              <a:rPr dirty="0"/>
              <a:t>&amp;</a:t>
            </a:r>
            <a:r>
              <a:rPr dirty="0" spc="-180"/>
              <a:t> </a:t>
            </a:r>
            <a:r>
              <a:rPr dirty="0" spc="-114"/>
              <a:t>pre-</a:t>
            </a:r>
            <a:r>
              <a:rPr dirty="0" spc="-95"/>
              <a:t>attention</a:t>
            </a:r>
            <a:r>
              <a:rPr dirty="0" spc="-180"/>
              <a:t> </a:t>
            </a:r>
            <a:r>
              <a:rPr dirty="0" spc="-75"/>
              <a:t>compete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54582" y="1600200"/>
            <a:ext cx="8035290" cy="4876800"/>
            <a:chOff x="554582" y="1600200"/>
            <a:chExt cx="8035290" cy="48768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582" y="1600200"/>
              <a:ext cx="8034835" cy="48767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5634" y="1855980"/>
              <a:ext cx="181913" cy="158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Sometimes</a:t>
            </a:r>
            <a:r>
              <a:rPr dirty="0" spc="-180"/>
              <a:t> </a:t>
            </a:r>
            <a:r>
              <a:rPr dirty="0" spc="-90"/>
              <a:t>gestalt</a:t>
            </a:r>
            <a:r>
              <a:rPr dirty="0" spc="-180"/>
              <a:t> </a:t>
            </a:r>
            <a:r>
              <a:rPr dirty="0"/>
              <a:t>&amp;</a:t>
            </a:r>
            <a:r>
              <a:rPr dirty="0" spc="-180"/>
              <a:t> </a:t>
            </a:r>
            <a:r>
              <a:rPr dirty="0" spc="-114"/>
              <a:t>pre-</a:t>
            </a:r>
            <a:r>
              <a:rPr dirty="0" spc="-95"/>
              <a:t>attention</a:t>
            </a:r>
            <a:r>
              <a:rPr dirty="0" spc="-180"/>
              <a:t> </a:t>
            </a:r>
            <a:r>
              <a:rPr dirty="0" spc="-75"/>
              <a:t>compete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828800" y="2438400"/>
            <a:ext cx="5335270" cy="2675255"/>
            <a:chOff x="1828800" y="2438400"/>
            <a:chExt cx="5335270" cy="267525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00" y="2438400"/>
              <a:ext cx="5334000" cy="261724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8528" y="2564354"/>
              <a:ext cx="5225453" cy="254199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955571" y="3153359"/>
              <a:ext cx="5045075" cy="1130300"/>
            </a:xfrm>
            <a:custGeom>
              <a:avLst/>
              <a:gdLst/>
              <a:ahLst/>
              <a:cxnLst/>
              <a:rect l="l" t="t" r="r" b="b"/>
              <a:pathLst>
                <a:path w="5045075" h="1130300">
                  <a:moveTo>
                    <a:pt x="30619" y="660654"/>
                  </a:moveTo>
                  <a:lnTo>
                    <a:pt x="28651" y="646201"/>
                  </a:lnTo>
                  <a:lnTo>
                    <a:pt x="28562" y="645566"/>
                  </a:lnTo>
                  <a:lnTo>
                    <a:pt x="28117" y="640181"/>
                  </a:lnTo>
                  <a:lnTo>
                    <a:pt x="28016" y="639051"/>
                  </a:lnTo>
                  <a:lnTo>
                    <a:pt x="27952" y="625182"/>
                  </a:lnTo>
                  <a:lnTo>
                    <a:pt x="27660" y="618058"/>
                  </a:lnTo>
                  <a:lnTo>
                    <a:pt x="27597" y="616546"/>
                  </a:lnTo>
                  <a:lnTo>
                    <a:pt x="26847" y="606399"/>
                  </a:lnTo>
                  <a:lnTo>
                    <a:pt x="26276" y="599020"/>
                  </a:lnTo>
                  <a:lnTo>
                    <a:pt x="26238" y="598462"/>
                  </a:lnTo>
                  <a:lnTo>
                    <a:pt x="26123" y="597001"/>
                  </a:lnTo>
                  <a:lnTo>
                    <a:pt x="26911" y="576681"/>
                  </a:lnTo>
                  <a:lnTo>
                    <a:pt x="27127" y="570357"/>
                  </a:lnTo>
                  <a:lnTo>
                    <a:pt x="21463" y="564286"/>
                  </a:lnTo>
                  <a:lnTo>
                    <a:pt x="7010" y="563791"/>
                  </a:lnTo>
                  <a:lnTo>
                    <a:pt x="952" y="569455"/>
                  </a:lnTo>
                  <a:lnTo>
                    <a:pt x="0" y="597001"/>
                  </a:lnTo>
                  <a:lnTo>
                    <a:pt x="12" y="599020"/>
                  </a:lnTo>
                  <a:lnTo>
                    <a:pt x="1333" y="616546"/>
                  </a:lnTo>
                  <a:lnTo>
                    <a:pt x="1435" y="618058"/>
                  </a:lnTo>
                  <a:lnTo>
                    <a:pt x="1739" y="625182"/>
                  </a:lnTo>
                  <a:lnTo>
                    <a:pt x="1816" y="640181"/>
                  </a:lnTo>
                  <a:lnTo>
                    <a:pt x="2540" y="648462"/>
                  </a:lnTo>
                  <a:lnTo>
                    <a:pt x="2616" y="649097"/>
                  </a:lnTo>
                  <a:lnTo>
                    <a:pt x="4673" y="664184"/>
                  </a:lnTo>
                  <a:lnTo>
                    <a:pt x="11264" y="669201"/>
                  </a:lnTo>
                  <a:lnTo>
                    <a:pt x="25603" y="667245"/>
                  </a:lnTo>
                  <a:lnTo>
                    <a:pt x="30619" y="660654"/>
                  </a:lnTo>
                  <a:close/>
                </a:path>
                <a:path w="5045075" h="1130300">
                  <a:moveTo>
                    <a:pt x="33959" y="430187"/>
                  </a:moveTo>
                  <a:lnTo>
                    <a:pt x="33020" y="402894"/>
                  </a:lnTo>
                  <a:lnTo>
                    <a:pt x="32664" y="390296"/>
                  </a:lnTo>
                  <a:lnTo>
                    <a:pt x="32639" y="389204"/>
                  </a:lnTo>
                  <a:lnTo>
                    <a:pt x="31572" y="370141"/>
                  </a:lnTo>
                  <a:lnTo>
                    <a:pt x="31483" y="368668"/>
                  </a:lnTo>
                  <a:lnTo>
                    <a:pt x="25285" y="363156"/>
                  </a:lnTo>
                  <a:lnTo>
                    <a:pt x="10871" y="363994"/>
                  </a:lnTo>
                  <a:lnTo>
                    <a:pt x="5372" y="370141"/>
                  </a:lnTo>
                  <a:lnTo>
                    <a:pt x="6413" y="389204"/>
                  </a:lnTo>
                  <a:lnTo>
                    <a:pt x="6464" y="390296"/>
                  </a:lnTo>
                  <a:lnTo>
                    <a:pt x="6794" y="402082"/>
                  </a:lnTo>
                  <a:lnTo>
                    <a:pt x="7759" y="430187"/>
                  </a:lnTo>
                  <a:lnTo>
                    <a:pt x="7785" y="431088"/>
                  </a:lnTo>
                  <a:lnTo>
                    <a:pt x="13855" y="436753"/>
                  </a:lnTo>
                  <a:lnTo>
                    <a:pt x="28308" y="436257"/>
                  </a:lnTo>
                  <a:lnTo>
                    <a:pt x="33959" y="430187"/>
                  </a:lnTo>
                  <a:close/>
                </a:path>
                <a:path w="5045075" h="1130300">
                  <a:moveTo>
                    <a:pt x="37642" y="459689"/>
                  </a:moveTo>
                  <a:lnTo>
                    <a:pt x="32410" y="453250"/>
                  </a:lnTo>
                  <a:lnTo>
                    <a:pt x="18021" y="451764"/>
                  </a:lnTo>
                  <a:lnTo>
                    <a:pt x="11582" y="456984"/>
                  </a:lnTo>
                  <a:lnTo>
                    <a:pt x="9766" y="474624"/>
                  </a:lnTo>
                  <a:lnTo>
                    <a:pt x="9042" y="485013"/>
                  </a:lnTo>
                  <a:lnTo>
                    <a:pt x="7962" y="495096"/>
                  </a:lnTo>
                  <a:lnTo>
                    <a:pt x="7239" y="505625"/>
                  </a:lnTo>
                  <a:lnTo>
                    <a:pt x="6159" y="516432"/>
                  </a:lnTo>
                  <a:lnTo>
                    <a:pt x="5067" y="527634"/>
                  </a:lnTo>
                  <a:lnTo>
                    <a:pt x="3289" y="545592"/>
                  </a:lnTo>
                  <a:lnTo>
                    <a:pt x="8559" y="551992"/>
                  </a:lnTo>
                  <a:lnTo>
                    <a:pt x="22936" y="553389"/>
                  </a:lnTo>
                  <a:lnTo>
                    <a:pt x="29324" y="548157"/>
                  </a:lnTo>
                  <a:lnTo>
                    <a:pt x="31140" y="530199"/>
                  </a:lnTo>
                  <a:lnTo>
                    <a:pt x="32219" y="518998"/>
                  </a:lnTo>
                  <a:lnTo>
                    <a:pt x="33299" y="508228"/>
                  </a:lnTo>
                  <a:lnTo>
                    <a:pt x="34023" y="497890"/>
                  </a:lnTo>
                  <a:lnTo>
                    <a:pt x="34048" y="497395"/>
                  </a:lnTo>
                  <a:lnTo>
                    <a:pt x="35090" y="487807"/>
                  </a:lnTo>
                  <a:lnTo>
                    <a:pt x="35826" y="477316"/>
                  </a:lnTo>
                  <a:lnTo>
                    <a:pt x="35852" y="476872"/>
                  </a:lnTo>
                  <a:lnTo>
                    <a:pt x="37642" y="459689"/>
                  </a:lnTo>
                  <a:close/>
                </a:path>
                <a:path w="5045075" h="1130300">
                  <a:moveTo>
                    <a:pt x="38087" y="798385"/>
                  </a:moveTo>
                  <a:lnTo>
                    <a:pt x="37757" y="792899"/>
                  </a:lnTo>
                  <a:lnTo>
                    <a:pt x="34861" y="747839"/>
                  </a:lnTo>
                  <a:lnTo>
                    <a:pt x="34772" y="746569"/>
                  </a:lnTo>
                  <a:lnTo>
                    <a:pt x="34480" y="737095"/>
                  </a:lnTo>
                  <a:lnTo>
                    <a:pt x="31648" y="692454"/>
                  </a:lnTo>
                  <a:lnTo>
                    <a:pt x="24790" y="678103"/>
                  </a:lnTo>
                  <a:lnTo>
                    <a:pt x="10401" y="679081"/>
                  </a:lnTo>
                  <a:lnTo>
                    <a:pt x="4965" y="685266"/>
                  </a:lnTo>
                  <a:lnTo>
                    <a:pt x="5295" y="690765"/>
                  </a:lnTo>
                  <a:lnTo>
                    <a:pt x="8191" y="735825"/>
                  </a:lnTo>
                  <a:lnTo>
                    <a:pt x="8267" y="737095"/>
                  </a:lnTo>
                  <a:lnTo>
                    <a:pt x="11404" y="791210"/>
                  </a:lnTo>
                  <a:lnTo>
                    <a:pt x="18262" y="805561"/>
                  </a:lnTo>
                  <a:lnTo>
                    <a:pt x="32651" y="804583"/>
                  </a:lnTo>
                  <a:lnTo>
                    <a:pt x="38087" y="798385"/>
                  </a:lnTo>
                  <a:close/>
                </a:path>
                <a:path w="5045075" h="1130300">
                  <a:moveTo>
                    <a:pt x="41135" y="922007"/>
                  </a:moveTo>
                  <a:lnTo>
                    <a:pt x="40576" y="903693"/>
                  </a:lnTo>
                  <a:lnTo>
                    <a:pt x="40563" y="897140"/>
                  </a:lnTo>
                  <a:lnTo>
                    <a:pt x="40220" y="885609"/>
                  </a:lnTo>
                  <a:lnTo>
                    <a:pt x="39852" y="870851"/>
                  </a:lnTo>
                  <a:lnTo>
                    <a:pt x="39839" y="842784"/>
                  </a:lnTo>
                  <a:lnTo>
                    <a:pt x="33985" y="836942"/>
                  </a:lnTo>
                  <a:lnTo>
                    <a:pt x="19507" y="836942"/>
                  </a:lnTo>
                  <a:lnTo>
                    <a:pt x="13665" y="842784"/>
                  </a:lnTo>
                  <a:lnTo>
                    <a:pt x="13652" y="870851"/>
                  </a:lnTo>
                  <a:lnTo>
                    <a:pt x="13995" y="884910"/>
                  </a:lnTo>
                  <a:lnTo>
                    <a:pt x="14351" y="897140"/>
                  </a:lnTo>
                  <a:lnTo>
                    <a:pt x="14376" y="903693"/>
                  </a:lnTo>
                  <a:lnTo>
                    <a:pt x="14935" y="922007"/>
                  </a:lnTo>
                  <a:lnTo>
                    <a:pt x="14960" y="922794"/>
                  </a:lnTo>
                  <a:lnTo>
                    <a:pt x="20993" y="928484"/>
                  </a:lnTo>
                  <a:lnTo>
                    <a:pt x="35458" y="928039"/>
                  </a:lnTo>
                  <a:lnTo>
                    <a:pt x="41135" y="922007"/>
                  </a:lnTo>
                  <a:close/>
                </a:path>
                <a:path w="5045075" h="1130300">
                  <a:moveTo>
                    <a:pt x="42379" y="178282"/>
                  </a:moveTo>
                  <a:lnTo>
                    <a:pt x="36855" y="172097"/>
                  </a:lnTo>
                  <a:lnTo>
                    <a:pt x="22440" y="171297"/>
                  </a:lnTo>
                  <a:lnTo>
                    <a:pt x="16281" y="176771"/>
                  </a:lnTo>
                  <a:lnTo>
                    <a:pt x="15836" y="183959"/>
                  </a:lnTo>
                  <a:lnTo>
                    <a:pt x="14389" y="208826"/>
                  </a:lnTo>
                  <a:lnTo>
                    <a:pt x="13385" y="235750"/>
                  </a:lnTo>
                  <a:lnTo>
                    <a:pt x="19037" y="241833"/>
                  </a:lnTo>
                  <a:lnTo>
                    <a:pt x="33489" y="242366"/>
                  </a:lnTo>
                  <a:lnTo>
                    <a:pt x="39573" y="236728"/>
                  </a:lnTo>
                  <a:lnTo>
                    <a:pt x="40551" y="210324"/>
                  </a:lnTo>
                  <a:lnTo>
                    <a:pt x="41986" y="185496"/>
                  </a:lnTo>
                  <a:lnTo>
                    <a:pt x="42379" y="178282"/>
                  </a:lnTo>
                  <a:close/>
                </a:path>
                <a:path w="5045075" h="1130300">
                  <a:moveTo>
                    <a:pt x="44234" y="1059319"/>
                  </a:moveTo>
                  <a:lnTo>
                    <a:pt x="39624" y="1052436"/>
                  </a:lnTo>
                  <a:lnTo>
                    <a:pt x="25450" y="1049629"/>
                  </a:lnTo>
                  <a:lnTo>
                    <a:pt x="18580" y="1054214"/>
                  </a:lnTo>
                  <a:lnTo>
                    <a:pt x="17145" y="1061288"/>
                  </a:lnTo>
                  <a:lnTo>
                    <a:pt x="14312" y="1075842"/>
                  </a:lnTo>
                  <a:lnTo>
                    <a:pt x="13957" y="1076185"/>
                  </a:lnTo>
                  <a:lnTo>
                    <a:pt x="13957" y="1078064"/>
                  </a:lnTo>
                  <a:lnTo>
                    <a:pt x="13817" y="1079550"/>
                  </a:lnTo>
                  <a:lnTo>
                    <a:pt x="13716" y="1080554"/>
                  </a:lnTo>
                  <a:lnTo>
                    <a:pt x="13957" y="1078064"/>
                  </a:lnTo>
                  <a:lnTo>
                    <a:pt x="13957" y="1076185"/>
                  </a:lnTo>
                  <a:lnTo>
                    <a:pt x="13131" y="1076947"/>
                  </a:lnTo>
                  <a:lnTo>
                    <a:pt x="12014" y="1078064"/>
                  </a:lnTo>
                  <a:lnTo>
                    <a:pt x="12014" y="1086358"/>
                  </a:lnTo>
                  <a:lnTo>
                    <a:pt x="22237" y="1096581"/>
                  </a:lnTo>
                  <a:lnTo>
                    <a:pt x="30530" y="1096581"/>
                  </a:lnTo>
                  <a:lnTo>
                    <a:pt x="38150" y="1088974"/>
                  </a:lnTo>
                  <a:lnTo>
                    <a:pt x="39382" y="1086358"/>
                  </a:lnTo>
                  <a:lnTo>
                    <a:pt x="39484" y="1086167"/>
                  </a:lnTo>
                  <a:lnTo>
                    <a:pt x="40017" y="1080820"/>
                  </a:lnTo>
                  <a:lnTo>
                    <a:pt x="39992" y="1080554"/>
                  </a:lnTo>
                  <a:lnTo>
                    <a:pt x="40043" y="1080185"/>
                  </a:lnTo>
                  <a:lnTo>
                    <a:pt x="40144" y="1079550"/>
                  </a:lnTo>
                  <a:lnTo>
                    <a:pt x="40500" y="1078064"/>
                  </a:lnTo>
                  <a:lnTo>
                    <a:pt x="41592" y="1072591"/>
                  </a:lnTo>
                  <a:lnTo>
                    <a:pt x="44234" y="1059319"/>
                  </a:lnTo>
                  <a:close/>
                </a:path>
                <a:path w="5045075" h="1130300">
                  <a:moveTo>
                    <a:pt x="44500" y="1027163"/>
                  </a:moveTo>
                  <a:lnTo>
                    <a:pt x="44475" y="1016584"/>
                  </a:lnTo>
                  <a:lnTo>
                    <a:pt x="43599" y="1007071"/>
                  </a:lnTo>
                  <a:lnTo>
                    <a:pt x="43497" y="1005890"/>
                  </a:lnTo>
                  <a:lnTo>
                    <a:pt x="43408" y="996962"/>
                  </a:lnTo>
                  <a:lnTo>
                    <a:pt x="42799" y="989114"/>
                  </a:lnTo>
                  <a:lnTo>
                    <a:pt x="42684" y="987602"/>
                  </a:lnTo>
                  <a:lnTo>
                    <a:pt x="42392" y="979754"/>
                  </a:lnTo>
                  <a:lnTo>
                    <a:pt x="42354" y="952588"/>
                  </a:lnTo>
                  <a:lnTo>
                    <a:pt x="36499" y="946734"/>
                  </a:lnTo>
                  <a:lnTo>
                    <a:pt x="22034" y="946734"/>
                  </a:lnTo>
                  <a:lnTo>
                    <a:pt x="16179" y="952588"/>
                  </a:lnTo>
                  <a:lnTo>
                    <a:pt x="16179" y="979754"/>
                  </a:lnTo>
                  <a:lnTo>
                    <a:pt x="16484" y="987602"/>
                  </a:lnTo>
                  <a:lnTo>
                    <a:pt x="16535" y="989114"/>
                  </a:lnTo>
                  <a:lnTo>
                    <a:pt x="17132" y="996962"/>
                  </a:lnTo>
                  <a:lnTo>
                    <a:pt x="17246" y="997966"/>
                  </a:lnTo>
                  <a:lnTo>
                    <a:pt x="17310" y="1007071"/>
                  </a:lnTo>
                  <a:lnTo>
                    <a:pt x="18173" y="1016584"/>
                  </a:lnTo>
                  <a:lnTo>
                    <a:pt x="18326" y="1017765"/>
                  </a:lnTo>
                  <a:lnTo>
                    <a:pt x="18338" y="1027163"/>
                  </a:lnTo>
                  <a:lnTo>
                    <a:pt x="24206" y="1033018"/>
                  </a:lnTo>
                  <a:lnTo>
                    <a:pt x="38646" y="1033018"/>
                  </a:lnTo>
                  <a:lnTo>
                    <a:pt x="44500" y="1027163"/>
                  </a:lnTo>
                  <a:close/>
                </a:path>
                <a:path w="5045075" h="1130300">
                  <a:moveTo>
                    <a:pt x="4988763" y="6921"/>
                  </a:moveTo>
                  <a:lnTo>
                    <a:pt x="4983213" y="749"/>
                  </a:lnTo>
                  <a:lnTo>
                    <a:pt x="4968837" y="0"/>
                  </a:lnTo>
                  <a:lnTo>
                    <a:pt x="4962703" y="5448"/>
                  </a:lnTo>
                  <a:lnTo>
                    <a:pt x="4962233" y="12598"/>
                  </a:lnTo>
                  <a:lnTo>
                    <a:pt x="4961877" y="18719"/>
                  </a:lnTo>
                  <a:lnTo>
                    <a:pt x="4961852" y="31407"/>
                  </a:lnTo>
                  <a:lnTo>
                    <a:pt x="4967719" y="37274"/>
                  </a:lnTo>
                  <a:lnTo>
                    <a:pt x="4982184" y="37274"/>
                  </a:lnTo>
                  <a:lnTo>
                    <a:pt x="4988039" y="31407"/>
                  </a:lnTo>
                  <a:lnTo>
                    <a:pt x="4988115" y="18719"/>
                  </a:lnTo>
                  <a:lnTo>
                    <a:pt x="4988382" y="14135"/>
                  </a:lnTo>
                  <a:lnTo>
                    <a:pt x="4988763" y="6921"/>
                  </a:lnTo>
                  <a:close/>
                </a:path>
                <a:path w="5045075" h="1130300">
                  <a:moveTo>
                    <a:pt x="4989995" y="159981"/>
                  </a:moveTo>
                  <a:lnTo>
                    <a:pt x="4988839" y="144894"/>
                  </a:lnTo>
                  <a:lnTo>
                    <a:pt x="4988725" y="143408"/>
                  </a:lnTo>
                  <a:lnTo>
                    <a:pt x="4988077" y="126123"/>
                  </a:lnTo>
                  <a:lnTo>
                    <a:pt x="4988039" y="124828"/>
                  </a:lnTo>
                  <a:lnTo>
                    <a:pt x="4986655" y="101968"/>
                  </a:lnTo>
                  <a:lnTo>
                    <a:pt x="4986579" y="100774"/>
                  </a:lnTo>
                  <a:lnTo>
                    <a:pt x="4986045" y="82854"/>
                  </a:lnTo>
                  <a:lnTo>
                    <a:pt x="4986020" y="82067"/>
                  </a:lnTo>
                  <a:lnTo>
                    <a:pt x="4979975" y="76377"/>
                  </a:lnTo>
                  <a:lnTo>
                    <a:pt x="4965522" y="76822"/>
                  </a:lnTo>
                  <a:lnTo>
                    <a:pt x="4959832" y="82854"/>
                  </a:lnTo>
                  <a:lnTo>
                    <a:pt x="4960378" y="100774"/>
                  </a:lnTo>
                  <a:lnTo>
                    <a:pt x="4960417" y="101968"/>
                  </a:lnTo>
                  <a:lnTo>
                    <a:pt x="4961801" y="124828"/>
                  </a:lnTo>
                  <a:lnTo>
                    <a:pt x="4961864" y="126123"/>
                  </a:lnTo>
                  <a:lnTo>
                    <a:pt x="4962525" y="143408"/>
                  </a:lnTo>
                  <a:lnTo>
                    <a:pt x="4962576" y="144894"/>
                  </a:lnTo>
                  <a:lnTo>
                    <a:pt x="4963884" y="161988"/>
                  </a:lnTo>
                  <a:lnTo>
                    <a:pt x="4970183" y="167386"/>
                  </a:lnTo>
                  <a:lnTo>
                    <a:pt x="4984610" y="166281"/>
                  </a:lnTo>
                  <a:lnTo>
                    <a:pt x="4989995" y="159981"/>
                  </a:lnTo>
                  <a:close/>
                </a:path>
                <a:path w="5045075" h="1130300">
                  <a:moveTo>
                    <a:pt x="5009286" y="329793"/>
                  </a:moveTo>
                  <a:lnTo>
                    <a:pt x="5008130" y="319366"/>
                  </a:lnTo>
                  <a:lnTo>
                    <a:pt x="5007013" y="311937"/>
                  </a:lnTo>
                  <a:lnTo>
                    <a:pt x="5005590" y="300926"/>
                  </a:lnTo>
                  <a:lnTo>
                    <a:pt x="5004155" y="288683"/>
                  </a:lnTo>
                  <a:lnTo>
                    <a:pt x="5002377" y="274777"/>
                  </a:lnTo>
                  <a:lnTo>
                    <a:pt x="5001285" y="264693"/>
                  </a:lnTo>
                  <a:lnTo>
                    <a:pt x="4999850" y="254927"/>
                  </a:lnTo>
                  <a:lnTo>
                    <a:pt x="4999787" y="254457"/>
                  </a:lnTo>
                  <a:lnTo>
                    <a:pt x="4997970" y="238010"/>
                  </a:lnTo>
                  <a:lnTo>
                    <a:pt x="4991493" y="232841"/>
                  </a:lnTo>
                  <a:lnTo>
                    <a:pt x="4977117" y="234429"/>
                  </a:lnTo>
                  <a:lnTo>
                    <a:pt x="4971935" y="240906"/>
                  </a:lnTo>
                  <a:lnTo>
                    <a:pt x="4973815" y="257822"/>
                  </a:lnTo>
                  <a:lnTo>
                    <a:pt x="4975250" y="267487"/>
                  </a:lnTo>
                  <a:lnTo>
                    <a:pt x="4976330" y="277571"/>
                  </a:lnTo>
                  <a:lnTo>
                    <a:pt x="4978146" y="291744"/>
                  </a:lnTo>
                  <a:lnTo>
                    <a:pt x="4979581" y="303987"/>
                  </a:lnTo>
                  <a:lnTo>
                    <a:pt x="4981041" y="315290"/>
                  </a:lnTo>
                  <a:lnTo>
                    <a:pt x="4982095" y="322262"/>
                  </a:lnTo>
                  <a:lnTo>
                    <a:pt x="4983251" y="332689"/>
                  </a:lnTo>
                  <a:lnTo>
                    <a:pt x="4989728" y="337870"/>
                  </a:lnTo>
                  <a:lnTo>
                    <a:pt x="5004105" y="336270"/>
                  </a:lnTo>
                  <a:lnTo>
                    <a:pt x="5009286" y="329793"/>
                  </a:lnTo>
                  <a:close/>
                </a:path>
                <a:path w="5045075" h="1130300">
                  <a:moveTo>
                    <a:pt x="5017109" y="470814"/>
                  </a:moveTo>
                  <a:lnTo>
                    <a:pt x="5016512" y="455129"/>
                  </a:lnTo>
                  <a:lnTo>
                    <a:pt x="5016157" y="443941"/>
                  </a:lnTo>
                  <a:lnTo>
                    <a:pt x="5016081" y="441769"/>
                  </a:lnTo>
                  <a:lnTo>
                    <a:pt x="5015357" y="433120"/>
                  </a:lnTo>
                  <a:lnTo>
                    <a:pt x="5013934" y="413804"/>
                  </a:lnTo>
                  <a:lnTo>
                    <a:pt x="5012804" y="403301"/>
                  </a:lnTo>
                  <a:lnTo>
                    <a:pt x="5011775" y="393319"/>
                  </a:lnTo>
                  <a:lnTo>
                    <a:pt x="5011737" y="392899"/>
                  </a:lnTo>
                  <a:lnTo>
                    <a:pt x="5011051" y="383235"/>
                  </a:lnTo>
                  <a:lnTo>
                    <a:pt x="5010505" y="376021"/>
                  </a:lnTo>
                  <a:lnTo>
                    <a:pt x="5004219" y="370624"/>
                  </a:lnTo>
                  <a:lnTo>
                    <a:pt x="4989830" y="371716"/>
                  </a:lnTo>
                  <a:lnTo>
                    <a:pt x="4984445" y="377926"/>
                  </a:lnTo>
                  <a:lnTo>
                    <a:pt x="4985639" y="395185"/>
                  </a:lnTo>
                  <a:lnTo>
                    <a:pt x="4986756" y="406044"/>
                  </a:lnTo>
                  <a:lnTo>
                    <a:pt x="4987810" y="415734"/>
                  </a:lnTo>
                  <a:lnTo>
                    <a:pt x="4989246" y="435178"/>
                  </a:lnTo>
                  <a:lnTo>
                    <a:pt x="4989792" y="441769"/>
                  </a:lnTo>
                  <a:lnTo>
                    <a:pt x="4989855" y="442455"/>
                  </a:lnTo>
                  <a:lnTo>
                    <a:pt x="4989957" y="443941"/>
                  </a:lnTo>
                  <a:lnTo>
                    <a:pt x="4990274" y="454228"/>
                  </a:lnTo>
                  <a:lnTo>
                    <a:pt x="4990897" y="470814"/>
                  </a:lnTo>
                  <a:lnTo>
                    <a:pt x="4990935" y="471817"/>
                  </a:lnTo>
                  <a:lnTo>
                    <a:pt x="4997018" y="477456"/>
                  </a:lnTo>
                  <a:lnTo>
                    <a:pt x="5011483" y="476897"/>
                  </a:lnTo>
                  <a:lnTo>
                    <a:pt x="5017109" y="470814"/>
                  </a:lnTo>
                  <a:close/>
                </a:path>
                <a:path w="5045075" h="1130300">
                  <a:moveTo>
                    <a:pt x="5024399" y="882370"/>
                  </a:moveTo>
                  <a:lnTo>
                    <a:pt x="5022240" y="810387"/>
                  </a:lnTo>
                  <a:lnTo>
                    <a:pt x="5021173" y="774077"/>
                  </a:lnTo>
                  <a:lnTo>
                    <a:pt x="5021161" y="753859"/>
                  </a:lnTo>
                  <a:lnTo>
                    <a:pt x="5015306" y="747991"/>
                  </a:lnTo>
                  <a:lnTo>
                    <a:pt x="5000828" y="747991"/>
                  </a:lnTo>
                  <a:lnTo>
                    <a:pt x="4994973" y="753859"/>
                  </a:lnTo>
                  <a:lnTo>
                    <a:pt x="4994973" y="774077"/>
                  </a:lnTo>
                  <a:lnTo>
                    <a:pt x="4998186" y="882370"/>
                  </a:lnTo>
                  <a:lnTo>
                    <a:pt x="4998212" y="901890"/>
                  </a:lnTo>
                  <a:lnTo>
                    <a:pt x="5004079" y="907745"/>
                  </a:lnTo>
                  <a:lnTo>
                    <a:pt x="5018544" y="907745"/>
                  </a:lnTo>
                  <a:lnTo>
                    <a:pt x="5024399" y="901890"/>
                  </a:lnTo>
                  <a:lnTo>
                    <a:pt x="5024399" y="882370"/>
                  </a:lnTo>
                  <a:close/>
                </a:path>
                <a:path w="5045075" h="1130300">
                  <a:moveTo>
                    <a:pt x="5027269" y="633869"/>
                  </a:moveTo>
                  <a:lnTo>
                    <a:pt x="5026584" y="615403"/>
                  </a:lnTo>
                  <a:lnTo>
                    <a:pt x="5026558" y="605790"/>
                  </a:lnTo>
                  <a:lnTo>
                    <a:pt x="5025110" y="567651"/>
                  </a:lnTo>
                  <a:lnTo>
                    <a:pt x="5024526" y="551294"/>
                  </a:lnTo>
                  <a:lnTo>
                    <a:pt x="5024501" y="550354"/>
                  </a:lnTo>
                  <a:lnTo>
                    <a:pt x="5018430" y="544703"/>
                  </a:lnTo>
                  <a:lnTo>
                    <a:pt x="5003965" y="545223"/>
                  </a:lnTo>
                  <a:lnTo>
                    <a:pt x="4998326" y="551294"/>
                  </a:lnTo>
                  <a:lnTo>
                    <a:pt x="4999660" y="588060"/>
                  </a:lnTo>
                  <a:lnTo>
                    <a:pt x="5000345" y="605790"/>
                  </a:lnTo>
                  <a:lnTo>
                    <a:pt x="5000383" y="615403"/>
                  </a:lnTo>
                  <a:lnTo>
                    <a:pt x="5001057" y="633869"/>
                  </a:lnTo>
                  <a:lnTo>
                    <a:pt x="5000968" y="664171"/>
                  </a:lnTo>
                  <a:lnTo>
                    <a:pt x="4999850" y="678738"/>
                  </a:lnTo>
                  <a:lnTo>
                    <a:pt x="5005248" y="685038"/>
                  </a:lnTo>
                  <a:lnTo>
                    <a:pt x="5019675" y="686142"/>
                  </a:lnTo>
                  <a:lnTo>
                    <a:pt x="5025974" y="680745"/>
                  </a:lnTo>
                  <a:lnTo>
                    <a:pt x="5027244" y="664171"/>
                  </a:lnTo>
                  <a:lnTo>
                    <a:pt x="5027269" y="633869"/>
                  </a:lnTo>
                  <a:close/>
                </a:path>
                <a:path w="5045075" h="1130300">
                  <a:moveTo>
                    <a:pt x="5044452" y="1116622"/>
                  </a:moveTo>
                  <a:lnTo>
                    <a:pt x="5043195" y="1109065"/>
                  </a:lnTo>
                  <a:lnTo>
                    <a:pt x="5043094" y="1108519"/>
                  </a:lnTo>
                  <a:lnTo>
                    <a:pt x="5034762" y="1102512"/>
                  </a:lnTo>
                  <a:lnTo>
                    <a:pt x="5026431" y="1096683"/>
                  </a:lnTo>
                  <a:lnTo>
                    <a:pt x="5029974" y="1089609"/>
                  </a:lnTo>
                  <a:lnTo>
                    <a:pt x="5027053" y="1080833"/>
                  </a:lnTo>
                  <a:lnTo>
                    <a:pt x="5026457" y="1079055"/>
                  </a:lnTo>
                  <a:lnTo>
                    <a:pt x="5026368" y="1077353"/>
                  </a:lnTo>
                  <a:lnTo>
                    <a:pt x="5026253" y="1074940"/>
                  </a:lnTo>
                  <a:lnTo>
                    <a:pt x="5026190" y="1073632"/>
                  </a:lnTo>
                  <a:lnTo>
                    <a:pt x="5026558" y="1065060"/>
                  </a:lnTo>
                  <a:lnTo>
                    <a:pt x="5026914" y="1054582"/>
                  </a:lnTo>
                  <a:lnTo>
                    <a:pt x="5026914" y="1053757"/>
                  </a:lnTo>
                  <a:lnTo>
                    <a:pt x="5026584" y="1041908"/>
                  </a:lnTo>
                  <a:lnTo>
                    <a:pt x="5026558" y="1028560"/>
                  </a:lnTo>
                  <a:lnTo>
                    <a:pt x="5026012" y="1009472"/>
                  </a:lnTo>
                  <a:lnTo>
                    <a:pt x="5025987" y="1008722"/>
                  </a:lnTo>
                  <a:lnTo>
                    <a:pt x="5019967" y="1003033"/>
                  </a:lnTo>
                  <a:lnTo>
                    <a:pt x="5005502" y="1003452"/>
                  </a:lnTo>
                  <a:lnTo>
                    <a:pt x="4999812" y="1009472"/>
                  </a:lnTo>
                  <a:lnTo>
                    <a:pt x="5000358" y="1028560"/>
                  </a:lnTo>
                  <a:lnTo>
                    <a:pt x="5000371" y="1041908"/>
                  </a:lnTo>
                  <a:lnTo>
                    <a:pt x="5000739" y="1053757"/>
                  </a:lnTo>
                  <a:lnTo>
                    <a:pt x="5000028" y="1073632"/>
                  </a:lnTo>
                  <a:lnTo>
                    <a:pt x="5000142" y="1077353"/>
                  </a:lnTo>
                  <a:lnTo>
                    <a:pt x="5000231" y="1079055"/>
                  </a:lnTo>
                  <a:lnTo>
                    <a:pt x="5000320" y="1080833"/>
                  </a:lnTo>
                  <a:lnTo>
                    <a:pt x="5000383" y="1082141"/>
                  </a:lnTo>
                  <a:lnTo>
                    <a:pt x="5001044" y="1085634"/>
                  </a:lnTo>
                  <a:lnTo>
                    <a:pt x="5005133" y="1097889"/>
                  </a:lnTo>
                  <a:lnTo>
                    <a:pt x="5012550" y="1101598"/>
                  </a:lnTo>
                  <a:lnTo>
                    <a:pt x="5014303" y="1101013"/>
                  </a:lnTo>
                  <a:lnTo>
                    <a:pt x="5008664" y="1109065"/>
                  </a:lnTo>
                  <a:lnTo>
                    <a:pt x="5009997" y="1116622"/>
                  </a:lnTo>
                  <a:lnTo>
                    <a:pt x="5010112" y="1117231"/>
                  </a:lnTo>
                  <a:lnTo>
                    <a:pt x="5027968" y="1129804"/>
                  </a:lnTo>
                  <a:lnTo>
                    <a:pt x="5036134" y="1128395"/>
                  </a:lnTo>
                  <a:lnTo>
                    <a:pt x="5044452" y="1116622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4328" y="3762119"/>
              <a:ext cx="136333" cy="15352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3345" y="3757771"/>
              <a:ext cx="136156" cy="15559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399347" y="2821863"/>
              <a:ext cx="4623435" cy="2292350"/>
            </a:xfrm>
            <a:custGeom>
              <a:avLst/>
              <a:gdLst/>
              <a:ahLst/>
              <a:cxnLst/>
              <a:rect l="l" t="t" r="r" b="b"/>
              <a:pathLst>
                <a:path w="4623434" h="2292350">
                  <a:moveTo>
                    <a:pt x="28663" y="1979561"/>
                  </a:moveTo>
                  <a:lnTo>
                    <a:pt x="27736" y="1952637"/>
                  </a:lnTo>
                  <a:lnTo>
                    <a:pt x="27698" y="1951456"/>
                  </a:lnTo>
                  <a:lnTo>
                    <a:pt x="27025" y="1939302"/>
                  </a:lnTo>
                  <a:lnTo>
                    <a:pt x="26962" y="1938223"/>
                  </a:lnTo>
                  <a:lnTo>
                    <a:pt x="26441" y="1918754"/>
                  </a:lnTo>
                  <a:lnTo>
                    <a:pt x="26428" y="1918042"/>
                  </a:lnTo>
                  <a:lnTo>
                    <a:pt x="20408" y="1912340"/>
                  </a:lnTo>
                  <a:lnTo>
                    <a:pt x="5943" y="1912734"/>
                  </a:lnTo>
                  <a:lnTo>
                    <a:pt x="241" y="1918754"/>
                  </a:lnTo>
                  <a:lnTo>
                    <a:pt x="774" y="1938223"/>
                  </a:lnTo>
                  <a:lnTo>
                    <a:pt x="800" y="1939302"/>
                  </a:lnTo>
                  <a:lnTo>
                    <a:pt x="1473" y="1951456"/>
                  </a:lnTo>
                  <a:lnTo>
                    <a:pt x="1536" y="1952637"/>
                  </a:lnTo>
                  <a:lnTo>
                    <a:pt x="2463" y="1979561"/>
                  </a:lnTo>
                  <a:lnTo>
                    <a:pt x="2489" y="1980463"/>
                  </a:lnTo>
                  <a:lnTo>
                    <a:pt x="8559" y="1986127"/>
                  </a:lnTo>
                  <a:lnTo>
                    <a:pt x="23012" y="1985632"/>
                  </a:lnTo>
                  <a:lnTo>
                    <a:pt x="28663" y="1979561"/>
                  </a:lnTo>
                  <a:close/>
                </a:path>
                <a:path w="4623434" h="2292350">
                  <a:moveTo>
                    <a:pt x="30492" y="1787867"/>
                  </a:moveTo>
                  <a:lnTo>
                    <a:pt x="24866" y="1781771"/>
                  </a:lnTo>
                  <a:lnTo>
                    <a:pt x="10401" y="1781225"/>
                  </a:lnTo>
                  <a:lnTo>
                    <a:pt x="4318" y="1786851"/>
                  </a:lnTo>
                  <a:lnTo>
                    <a:pt x="2959" y="1822907"/>
                  </a:lnTo>
                  <a:lnTo>
                    <a:pt x="2298" y="1847646"/>
                  </a:lnTo>
                  <a:lnTo>
                    <a:pt x="1612" y="1854517"/>
                  </a:lnTo>
                  <a:lnTo>
                    <a:pt x="0" y="1867458"/>
                  </a:lnTo>
                  <a:lnTo>
                    <a:pt x="5092" y="1873999"/>
                  </a:lnTo>
                  <a:lnTo>
                    <a:pt x="19443" y="1875802"/>
                  </a:lnTo>
                  <a:lnTo>
                    <a:pt x="25984" y="1870710"/>
                  </a:lnTo>
                  <a:lnTo>
                    <a:pt x="29133" y="1823872"/>
                  </a:lnTo>
                  <a:lnTo>
                    <a:pt x="30492" y="1787867"/>
                  </a:lnTo>
                  <a:close/>
                </a:path>
                <a:path w="4623434" h="2292350">
                  <a:moveTo>
                    <a:pt x="46786" y="1690535"/>
                  </a:moveTo>
                  <a:lnTo>
                    <a:pt x="46456" y="1679346"/>
                  </a:lnTo>
                  <a:lnTo>
                    <a:pt x="46380" y="1677263"/>
                  </a:lnTo>
                  <a:lnTo>
                    <a:pt x="45796" y="1669834"/>
                  </a:lnTo>
                  <a:lnTo>
                    <a:pt x="45669" y="1668259"/>
                  </a:lnTo>
                  <a:lnTo>
                    <a:pt x="45085" y="1653603"/>
                  </a:lnTo>
                  <a:lnTo>
                    <a:pt x="45046" y="1652562"/>
                  </a:lnTo>
                  <a:lnTo>
                    <a:pt x="38950" y="1646936"/>
                  </a:lnTo>
                  <a:lnTo>
                    <a:pt x="24498" y="1647507"/>
                  </a:lnTo>
                  <a:lnTo>
                    <a:pt x="18872" y="1653603"/>
                  </a:lnTo>
                  <a:lnTo>
                    <a:pt x="19456" y="1668259"/>
                  </a:lnTo>
                  <a:lnTo>
                    <a:pt x="19519" y="1669834"/>
                  </a:lnTo>
                  <a:lnTo>
                    <a:pt x="20116" y="1677263"/>
                  </a:lnTo>
                  <a:lnTo>
                    <a:pt x="20167" y="1677936"/>
                  </a:lnTo>
                  <a:lnTo>
                    <a:pt x="20256" y="1679346"/>
                  </a:lnTo>
                  <a:lnTo>
                    <a:pt x="20574" y="1690535"/>
                  </a:lnTo>
                  <a:lnTo>
                    <a:pt x="20650" y="1701888"/>
                  </a:lnTo>
                  <a:lnTo>
                    <a:pt x="20472" y="1702790"/>
                  </a:lnTo>
                  <a:lnTo>
                    <a:pt x="19278" y="1711439"/>
                  </a:lnTo>
                  <a:lnTo>
                    <a:pt x="19164" y="1712683"/>
                  </a:lnTo>
                  <a:lnTo>
                    <a:pt x="19062" y="1715020"/>
                  </a:lnTo>
                  <a:lnTo>
                    <a:pt x="18910" y="1720100"/>
                  </a:lnTo>
                  <a:lnTo>
                    <a:pt x="18859" y="1720710"/>
                  </a:lnTo>
                  <a:lnTo>
                    <a:pt x="18745" y="1721319"/>
                  </a:lnTo>
                  <a:lnTo>
                    <a:pt x="18427" y="1723631"/>
                  </a:lnTo>
                  <a:lnTo>
                    <a:pt x="18046" y="1726844"/>
                  </a:lnTo>
                  <a:lnTo>
                    <a:pt x="17945" y="1727415"/>
                  </a:lnTo>
                  <a:lnTo>
                    <a:pt x="17780" y="1728012"/>
                  </a:lnTo>
                  <a:lnTo>
                    <a:pt x="16967" y="1731556"/>
                  </a:lnTo>
                  <a:lnTo>
                    <a:pt x="14655" y="1741932"/>
                  </a:lnTo>
                  <a:lnTo>
                    <a:pt x="19113" y="1748917"/>
                  </a:lnTo>
                  <a:lnTo>
                    <a:pt x="33235" y="1752066"/>
                  </a:lnTo>
                  <a:lnTo>
                    <a:pt x="40233" y="1747608"/>
                  </a:lnTo>
                  <a:lnTo>
                    <a:pt x="42519" y="1737309"/>
                  </a:lnTo>
                  <a:lnTo>
                    <a:pt x="43573" y="1732737"/>
                  </a:lnTo>
                  <a:lnTo>
                    <a:pt x="45339" y="1713776"/>
                  </a:lnTo>
                  <a:lnTo>
                    <a:pt x="45542" y="1712683"/>
                  </a:lnTo>
                  <a:lnTo>
                    <a:pt x="46659" y="1704581"/>
                  </a:lnTo>
                  <a:lnTo>
                    <a:pt x="46786" y="1690535"/>
                  </a:lnTo>
                  <a:close/>
                </a:path>
                <a:path w="4623434" h="2292350">
                  <a:moveTo>
                    <a:pt x="59016" y="1473809"/>
                  </a:moveTo>
                  <a:lnTo>
                    <a:pt x="53162" y="1467954"/>
                  </a:lnTo>
                  <a:lnTo>
                    <a:pt x="38696" y="1467954"/>
                  </a:lnTo>
                  <a:lnTo>
                    <a:pt x="32842" y="1473809"/>
                  </a:lnTo>
                  <a:lnTo>
                    <a:pt x="32804" y="1505267"/>
                  </a:lnTo>
                  <a:lnTo>
                    <a:pt x="32156" y="1522742"/>
                  </a:lnTo>
                  <a:lnTo>
                    <a:pt x="31076" y="1535353"/>
                  </a:lnTo>
                  <a:lnTo>
                    <a:pt x="30010" y="1547558"/>
                  </a:lnTo>
                  <a:lnTo>
                    <a:pt x="29298" y="1557159"/>
                  </a:lnTo>
                  <a:lnTo>
                    <a:pt x="28244" y="1568094"/>
                  </a:lnTo>
                  <a:lnTo>
                    <a:pt x="26797" y="1580705"/>
                  </a:lnTo>
                  <a:lnTo>
                    <a:pt x="23990" y="1613839"/>
                  </a:lnTo>
                  <a:lnTo>
                    <a:pt x="29324" y="1620177"/>
                  </a:lnTo>
                  <a:lnTo>
                    <a:pt x="43738" y="1621409"/>
                  </a:lnTo>
                  <a:lnTo>
                    <a:pt x="50088" y="1616075"/>
                  </a:lnTo>
                  <a:lnTo>
                    <a:pt x="51777" y="1596263"/>
                  </a:lnTo>
                  <a:lnTo>
                    <a:pt x="52832" y="1583677"/>
                  </a:lnTo>
                  <a:lnTo>
                    <a:pt x="54267" y="1571078"/>
                  </a:lnTo>
                  <a:lnTo>
                    <a:pt x="55372" y="1559687"/>
                  </a:lnTo>
                  <a:lnTo>
                    <a:pt x="56095" y="1549857"/>
                  </a:lnTo>
                  <a:lnTo>
                    <a:pt x="57175" y="1537614"/>
                  </a:lnTo>
                  <a:lnTo>
                    <a:pt x="58254" y="1524990"/>
                  </a:lnTo>
                  <a:lnTo>
                    <a:pt x="58356" y="1522742"/>
                  </a:lnTo>
                  <a:lnTo>
                    <a:pt x="59016" y="1505267"/>
                  </a:lnTo>
                  <a:lnTo>
                    <a:pt x="59016" y="1473809"/>
                  </a:lnTo>
                  <a:close/>
                </a:path>
                <a:path w="4623434" h="2292350">
                  <a:moveTo>
                    <a:pt x="81432" y="1390027"/>
                  </a:moveTo>
                  <a:lnTo>
                    <a:pt x="77508" y="1382725"/>
                  </a:lnTo>
                  <a:lnTo>
                    <a:pt x="63652" y="1378559"/>
                  </a:lnTo>
                  <a:lnTo>
                    <a:pt x="56349" y="1382496"/>
                  </a:lnTo>
                  <a:lnTo>
                    <a:pt x="53301" y="1392643"/>
                  </a:lnTo>
                  <a:lnTo>
                    <a:pt x="51600" y="1397787"/>
                  </a:lnTo>
                  <a:lnTo>
                    <a:pt x="49974" y="1402359"/>
                  </a:lnTo>
                  <a:lnTo>
                    <a:pt x="47091" y="1409560"/>
                  </a:lnTo>
                  <a:lnTo>
                    <a:pt x="46824" y="1410284"/>
                  </a:lnTo>
                  <a:lnTo>
                    <a:pt x="46037" y="1412646"/>
                  </a:lnTo>
                  <a:lnTo>
                    <a:pt x="46456" y="1411808"/>
                  </a:lnTo>
                  <a:lnTo>
                    <a:pt x="45745" y="1413522"/>
                  </a:lnTo>
                  <a:lnTo>
                    <a:pt x="46037" y="1412646"/>
                  </a:lnTo>
                  <a:lnTo>
                    <a:pt x="41795" y="1421168"/>
                  </a:lnTo>
                  <a:lnTo>
                    <a:pt x="44437" y="1429029"/>
                  </a:lnTo>
                  <a:lnTo>
                    <a:pt x="57378" y="1435455"/>
                  </a:lnTo>
                  <a:lnTo>
                    <a:pt x="65201" y="1432839"/>
                  </a:lnTo>
                  <a:lnTo>
                    <a:pt x="69888" y="1423517"/>
                  </a:lnTo>
                  <a:lnTo>
                    <a:pt x="70599" y="1421803"/>
                  </a:lnTo>
                  <a:lnTo>
                    <a:pt x="71678" y="1418564"/>
                  </a:lnTo>
                  <a:lnTo>
                    <a:pt x="73710" y="1413522"/>
                  </a:lnTo>
                  <a:lnTo>
                    <a:pt x="74396" y="1411808"/>
                  </a:lnTo>
                  <a:lnTo>
                    <a:pt x="76263" y="1406588"/>
                  </a:lnTo>
                  <a:lnTo>
                    <a:pt x="78155" y="1400924"/>
                  </a:lnTo>
                  <a:lnTo>
                    <a:pt x="81432" y="1390027"/>
                  </a:lnTo>
                  <a:close/>
                </a:path>
                <a:path w="4623434" h="2292350">
                  <a:moveTo>
                    <a:pt x="151536" y="370408"/>
                  </a:moveTo>
                  <a:lnTo>
                    <a:pt x="145681" y="364553"/>
                  </a:lnTo>
                  <a:lnTo>
                    <a:pt x="131216" y="364553"/>
                  </a:lnTo>
                  <a:lnTo>
                    <a:pt x="125361" y="370408"/>
                  </a:lnTo>
                  <a:lnTo>
                    <a:pt x="125336" y="390245"/>
                  </a:lnTo>
                  <a:lnTo>
                    <a:pt x="125006" y="401726"/>
                  </a:lnTo>
                  <a:lnTo>
                    <a:pt x="124980" y="426593"/>
                  </a:lnTo>
                  <a:lnTo>
                    <a:pt x="124637" y="438823"/>
                  </a:lnTo>
                  <a:lnTo>
                    <a:pt x="124637" y="472694"/>
                  </a:lnTo>
                  <a:lnTo>
                    <a:pt x="130517" y="478561"/>
                  </a:lnTo>
                  <a:lnTo>
                    <a:pt x="144945" y="478561"/>
                  </a:lnTo>
                  <a:lnTo>
                    <a:pt x="150812" y="472694"/>
                  </a:lnTo>
                  <a:lnTo>
                    <a:pt x="150837" y="438823"/>
                  </a:lnTo>
                  <a:lnTo>
                    <a:pt x="151180" y="426593"/>
                  </a:lnTo>
                  <a:lnTo>
                    <a:pt x="151206" y="401726"/>
                  </a:lnTo>
                  <a:lnTo>
                    <a:pt x="151536" y="390245"/>
                  </a:lnTo>
                  <a:lnTo>
                    <a:pt x="151536" y="370408"/>
                  </a:lnTo>
                  <a:close/>
                </a:path>
                <a:path w="4623434" h="2292350">
                  <a:moveTo>
                    <a:pt x="151536" y="229641"/>
                  </a:moveTo>
                  <a:lnTo>
                    <a:pt x="145681" y="223786"/>
                  </a:lnTo>
                  <a:lnTo>
                    <a:pt x="131216" y="223786"/>
                  </a:lnTo>
                  <a:lnTo>
                    <a:pt x="125361" y="229641"/>
                  </a:lnTo>
                  <a:lnTo>
                    <a:pt x="125361" y="324739"/>
                  </a:lnTo>
                  <a:lnTo>
                    <a:pt x="131229" y="330593"/>
                  </a:lnTo>
                  <a:lnTo>
                    <a:pt x="145669" y="330593"/>
                  </a:lnTo>
                  <a:lnTo>
                    <a:pt x="151523" y="324739"/>
                  </a:lnTo>
                  <a:lnTo>
                    <a:pt x="151536" y="229641"/>
                  </a:lnTo>
                  <a:close/>
                </a:path>
                <a:path w="4623434" h="2292350">
                  <a:moveTo>
                    <a:pt x="152857" y="7645"/>
                  </a:moveTo>
                  <a:lnTo>
                    <a:pt x="147535" y="1282"/>
                  </a:lnTo>
                  <a:lnTo>
                    <a:pt x="133146" y="0"/>
                  </a:lnTo>
                  <a:lnTo>
                    <a:pt x="126796" y="5295"/>
                  </a:lnTo>
                  <a:lnTo>
                    <a:pt x="124002" y="35560"/>
                  </a:lnTo>
                  <a:lnTo>
                    <a:pt x="122923" y="44919"/>
                  </a:lnTo>
                  <a:lnTo>
                    <a:pt x="121602" y="61988"/>
                  </a:lnTo>
                  <a:lnTo>
                    <a:pt x="127000" y="68287"/>
                  </a:lnTo>
                  <a:lnTo>
                    <a:pt x="141414" y="69405"/>
                  </a:lnTo>
                  <a:lnTo>
                    <a:pt x="147713" y="64008"/>
                  </a:lnTo>
                  <a:lnTo>
                    <a:pt x="148945" y="47929"/>
                  </a:lnTo>
                  <a:lnTo>
                    <a:pt x="148983" y="47434"/>
                  </a:lnTo>
                  <a:lnTo>
                    <a:pt x="150025" y="38569"/>
                  </a:lnTo>
                  <a:lnTo>
                    <a:pt x="151130" y="26771"/>
                  </a:lnTo>
                  <a:lnTo>
                    <a:pt x="152857" y="7645"/>
                  </a:lnTo>
                  <a:close/>
                </a:path>
                <a:path w="4623434" h="2292350">
                  <a:moveTo>
                    <a:pt x="153606" y="196837"/>
                  </a:moveTo>
                  <a:lnTo>
                    <a:pt x="127584" y="196837"/>
                  </a:lnTo>
                  <a:lnTo>
                    <a:pt x="127241" y="196837"/>
                  </a:lnTo>
                  <a:lnTo>
                    <a:pt x="126352" y="203898"/>
                  </a:lnTo>
                  <a:lnTo>
                    <a:pt x="131445" y="210439"/>
                  </a:lnTo>
                  <a:lnTo>
                    <a:pt x="145808" y="212242"/>
                  </a:lnTo>
                  <a:lnTo>
                    <a:pt x="152349" y="207149"/>
                  </a:lnTo>
                  <a:lnTo>
                    <a:pt x="153606" y="197091"/>
                  </a:lnTo>
                  <a:lnTo>
                    <a:pt x="153606" y="196837"/>
                  </a:lnTo>
                  <a:close/>
                </a:path>
                <a:path w="4623434" h="2292350">
                  <a:moveTo>
                    <a:pt x="153619" y="195326"/>
                  </a:moveTo>
                  <a:lnTo>
                    <a:pt x="153606" y="193840"/>
                  </a:lnTo>
                  <a:lnTo>
                    <a:pt x="152958" y="187693"/>
                  </a:lnTo>
                  <a:lnTo>
                    <a:pt x="152920" y="187261"/>
                  </a:lnTo>
                  <a:lnTo>
                    <a:pt x="152234" y="177609"/>
                  </a:lnTo>
                  <a:lnTo>
                    <a:pt x="151180" y="167703"/>
                  </a:lnTo>
                  <a:lnTo>
                    <a:pt x="151117" y="167068"/>
                  </a:lnTo>
                  <a:lnTo>
                    <a:pt x="150558" y="157416"/>
                  </a:lnTo>
                  <a:lnTo>
                    <a:pt x="150444" y="155460"/>
                  </a:lnTo>
                  <a:lnTo>
                    <a:pt x="149364" y="143548"/>
                  </a:lnTo>
                  <a:lnTo>
                    <a:pt x="148297" y="126034"/>
                  </a:lnTo>
                  <a:lnTo>
                    <a:pt x="148209" y="124460"/>
                  </a:lnTo>
                  <a:lnTo>
                    <a:pt x="141998" y="118960"/>
                  </a:lnTo>
                  <a:lnTo>
                    <a:pt x="127558" y="119837"/>
                  </a:lnTo>
                  <a:lnTo>
                    <a:pt x="122059" y="126034"/>
                  </a:lnTo>
                  <a:lnTo>
                    <a:pt x="123101" y="143167"/>
                  </a:lnTo>
                  <a:lnTo>
                    <a:pt x="123215" y="145135"/>
                  </a:lnTo>
                  <a:lnTo>
                    <a:pt x="124294" y="156997"/>
                  </a:lnTo>
                  <a:lnTo>
                    <a:pt x="124891" y="167068"/>
                  </a:lnTo>
                  <a:lnTo>
                    <a:pt x="124904" y="167360"/>
                  </a:lnTo>
                  <a:lnTo>
                    <a:pt x="125018" y="169240"/>
                  </a:lnTo>
                  <a:lnTo>
                    <a:pt x="125069" y="169862"/>
                  </a:lnTo>
                  <a:lnTo>
                    <a:pt x="126111" y="179476"/>
                  </a:lnTo>
                  <a:lnTo>
                    <a:pt x="126822" y="189560"/>
                  </a:lnTo>
                  <a:lnTo>
                    <a:pt x="127431" y="195326"/>
                  </a:lnTo>
                  <a:lnTo>
                    <a:pt x="127584" y="194094"/>
                  </a:lnTo>
                  <a:lnTo>
                    <a:pt x="127609" y="193840"/>
                  </a:lnTo>
                  <a:lnTo>
                    <a:pt x="127596" y="194119"/>
                  </a:lnTo>
                  <a:lnTo>
                    <a:pt x="127431" y="195326"/>
                  </a:lnTo>
                  <a:lnTo>
                    <a:pt x="127596" y="195326"/>
                  </a:lnTo>
                  <a:lnTo>
                    <a:pt x="153619" y="195326"/>
                  </a:lnTo>
                  <a:close/>
                </a:path>
                <a:path w="4623434" h="2292350">
                  <a:moveTo>
                    <a:pt x="156616" y="553173"/>
                  </a:moveTo>
                  <a:lnTo>
                    <a:pt x="153504" y="547001"/>
                  </a:lnTo>
                  <a:lnTo>
                    <a:pt x="152552" y="538213"/>
                  </a:lnTo>
                  <a:lnTo>
                    <a:pt x="152476" y="537667"/>
                  </a:lnTo>
                  <a:lnTo>
                    <a:pt x="152412" y="537286"/>
                  </a:lnTo>
                  <a:lnTo>
                    <a:pt x="151091" y="530009"/>
                  </a:lnTo>
                  <a:lnTo>
                    <a:pt x="150977" y="529361"/>
                  </a:lnTo>
                  <a:lnTo>
                    <a:pt x="149047" y="514565"/>
                  </a:lnTo>
                  <a:lnTo>
                    <a:pt x="142455" y="509524"/>
                  </a:lnTo>
                  <a:lnTo>
                    <a:pt x="128143" y="511429"/>
                  </a:lnTo>
                  <a:lnTo>
                    <a:pt x="123113" y="517969"/>
                  </a:lnTo>
                  <a:lnTo>
                    <a:pt x="125107" y="533400"/>
                  </a:lnTo>
                  <a:lnTo>
                    <a:pt x="125209" y="534047"/>
                  </a:lnTo>
                  <a:lnTo>
                    <a:pt x="126339" y="540283"/>
                  </a:lnTo>
                  <a:lnTo>
                    <a:pt x="126504" y="541032"/>
                  </a:lnTo>
                  <a:lnTo>
                    <a:pt x="127317" y="548462"/>
                  </a:lnTo>
                  <a:lnTo>
                    <a:pt x="126022" y="552335"/>
                  </a:lnTo>
                  <a:lnTo>
                    <a:pt x="128206" y="556691"/>
                  </a:lnTo>
                  <a:lnTo>
                    <a:pt x="128346" y="556983"/>
                  </a:lnTo>
                  <a:lnTo>
                    <a:pt x="128676" y="561047"/>
                  </a:lnTo>
                  <a:lnTo>
                    <a:pt x="128727" y="561543"/>
                  </a:lnTo>
                  <a:lnTo>
                    <a:pt x="131902" y="564108"/>
                  </a:lnTo>
                  <a:lnTo>
                    <a:pt x="132537" y="565353"/>
                  </a:lnTo>
                  <a:lnTo>
                    <a:pt x="132740" y="565353"/>
                  </a:lnTo>
                  <a:lnTo>
                    <a:pt x="134073" y="565797"/>
                  </a:lnTo>
                  <a:lnTo>
                    <a:pt x="135191" y="566750"/>
                  </a:lnTo>
                  <a:lnTo>
                    <a:pt x="136486" y="566610"/>
                  </a:lnTo>
                  <a:lnTo>
                    <a:pt x="140360" y="567893"/>
                  </a:lnTo>
                  <a:lnTo>
                    <a:pt x="145427" y="565353"/>
                  </a:lnTo>
                  <a:lnTo>
                    <a:pt x="151688" y="562216"/>
                  </a:lnTo>
                  <a:lnTo>
                    <a:pt x="152082" y="561543"/>
                  </a:lnTo>
                  <a:lnTo>
                    <a:pt x="151726" y="562216"/>
                  </a:lnTo>
                  <a:lnTo>
                    <a:pt x="154012" y="561047"/>
                  </a:lnTo>
                  <a:lnTo>
                    <a:pt x="156616" y="553173"/>
                  </a:lnTo>
                  <a:close/>
                </a:path>
                <a:path w="4623434" h="2292350">
                  <a:moveTo>
                    <a:pt x="4117505" y="204165"/>
                  </a:moveTo>
                  <a:lnTo>
                    <a:pt x="4111802" y="198145"/>
                  </a:lnTo>
                  <a:lnTo>
                    <a:pt x="4097413" y="197751"/>
                  </a:lnTo>
                  <a:lnTo>
                    <a:pt x="4091419" y="203339"/>
                  </a:lnTo>
                  <a:lnTo>
                    <a:pt x="4091127" y="210489"/>
                  </a:lnTo>
                  <a:lnTo>
                    <a:pt x="4090759" y="220929"/>
                  </a:lnTo>
                  <a:lnTo>
                    <a:pt x="4090733" y="232257"/>
                  </a:lnTo>
                  <a:lnTo>
                    <a:pt x="4090403" y="242189"/>
                  </a:lnTo>
                  <a:lnTo>
                    <a:pt x="4090035" y="254850"/>
                  </a:lnTo>
                  <a:lnTo>
                    <a:pt x="4090035" y="285496"/>
                  </a:lnTo>
                  <a:lnTo>
                    <a:pt x="4095902" y="291363"/>
                  </a:lnTo>
                  <a:lnTo>
                    <a:pt x="4110367" y="291363"/>
                  </a:lnTo>
                  <a:lnTo>
                    <a:pt x="4116222" y="285496"/>
                  </a:lnTo>
                  <a:lnTo>
                    <a:pt x="4116247" y="254850"/>
                  </a:lnTo>
                  <a:lnTo>
                    <a:pt x="4116578" y="243001"/>
                  </a:lnTo>
                  <a:lnTo>
                    <a:pt x="4116946" y="232257"/>
                  </a:lnTo>
                  <a:lnTo>
                    <a:pt x="4116971" y="220929"/>
                  </a:lnTo>
                  <a:lnTo>
                    <a:pt x="4117302" y="211404"/>
                  </a:lnTo>
                  <a:lnTo>
                    <a:pt x="4117505" y="204165"/>
                  </a:lnTo>
                  <a:close/>
                </a:path>
                <a:path w="4623434" h="2292350">
                  <a:moveTo>
                    <a:pt x="4119105" y="19037"/>
                  </a:moveTo>
                  <a:lnTo>
                    <a:pt x="4113250" y="13169"/>
                  </a:lnTo>
                  <a:lnTo>
                    <a:pt x="4098772" y="13169"/>
                  </a:lnTo>
                  <a:lnTo>
                    <a:pt x="4092918" y="19037"/>
                  </a:lnTo>
                  <a:lnTo>
                    <a:pt x="4092892" y="37160"/>
                  </a:lnTo>
                  <a:lnTo>
                    <a:pt x="4092562" y="46697"/>
                  </a:lnTo>
                  <a:lnTo>
                    <a:pt x="4092511" y="55994"/>
                  </a:lnTo>
                  <a:lnTo>
                    <a:pt x="4091889" y="70358"/>
                  </a:lnTo>
                  <a:lnTo>
                    <a:pt x="4097502" y="76479"/>
                  </a:lnTo>
                  <a:lnTo>
                    <a:pt x="4111955" y="77101"/>
                  </a:lnTo>
                  <a:lnTo>
                    <a:pt x="4118064" y="71501"/>
                  </a:lnTo>
                  <a:lnTo>
                    <a:pt x="4118737" y="55994"/>
                  </a:lnTo>
                  <a:lnTo>
                    <a:pt x="4118775" y="46697"/>
                  </a:lnTo>
                  <a:lnTo>
                    <a:pt x="4119105" y="37160"/>
                  </a:lnTo>
                  <a:lnTo>
                    <a:pt x="4119105" y="19037"/>
                  </a:lnTo>
                  <a:close/>
                </a:path>
                <a:path w="4623434" h="2292350">
                  <a:moveTo>
                    <a:pt x="4119257" y="123456"/>
                  </a:moveTo>
                  <a:lnTo>
                    <a:pt x="4113530" y="117462"/>
                  </a:lnTo>
                  <a:lnTo>
                    <a:pt x="4099141" y="117144"/>
                  </a:lnTo>
                  <a:lnTo>
                    <a:pt x="4093184" y="122770"/>
                  </a:lnTo>
                  <a:lnTo>
                    <a:pt x="4092918" y="129921"/>
                  </a:lnTo>
                  <a:lnTo>
                    <a:pt x="4092206" y="154406"/>
                  </a:lnTo>
                  <a:lnTo>
                    <a:pt x="4092168" y="164985"/>
                  </a:lnTo>
                  <a:lnTo>
                    <a:pt x="4091571" y="180975"/>
                  </a:lnTo>
                  <a:lnTo>
                    <a:pt x="4097223" y="187045"/>
                  </a:lnTo>
                  <a:lnTo>
                    <a:pt x="4111675" y="187579"/>
                  </a:lnTo>
                  <a:lnTo>
                    <a:pt x="4117746" y="181940"/>
                  </a:lnTo>
                  <a:lnTo>
                    <a:pt x="4118381" y="164985"/>
                  </a:lnTo>
                  <a:lnTo>
                    <a:pt x="4118406" y="154406"/>
                  </a:lnTo>
                  <a:lnTo>
                    <a:pt x="4119105" y="130695"/>
                  </a:lnTo>
                  <a:lnTo>
                    <a:pt x="4119257" y="123456"/>
                  </a:lnTo>
                  <a:close/>
                </a:path>
                <a:path w="4623434" h="2292350">
                  <a:moveTo>
                    <a:pt x="4125049" y="411861"/>
                  </a:moveTo>
                  <a:lnTo>
                    <a:pt x="4122445" y="379768"/>
                  </a:lnTo>
                  <a:lnTo>
                    <a:pt x="4122331" y="378358"/>
                  </a:lnTo>
                  <a:lnTo>
                    <a:pt x="4121708" y="366864"/>
                  </a:lnTo>
                  <a:lnTo>
                    <a:pt x="4121607" y="365036"/>
                  </a:lnTo>
                  <a:lnTo>
                    <a:pt x="4119448" y="339801"/>
                  </a:lnTo>
                  <a:lnTo>
                    <a:pt x="4118826" y="329069"/>
                  </a:lnTo>
                  <a:lnTo>
                    <a:pt x="4118724" y="327202"/>
                  </a:lnTo>
                  <a:lnTo>
                    <a:pt x="4117619" y="314223"/>
                  </a:lnTo>
                  <a:lnTo>
                    <a:pt x="4116946" y="307022"/>
                  </a:lnTo>
                  <a:lnTo>
                    <a:pt x="4110571" y="301726"/>
                  </a:lnTo>
                  <a:lnTo>
                    <a:pt x="4096232" y="303060"/>
                  </a:lnTo>
                  <a:lnTo>
                    <a:pt x="4090962" y="309321"/>
                  </a:lnTo>
                  <a:lnTo>
                    <a:pt x="4091521" y="316471"/>
                  </a:lnTo>
                  <a:lnTo>
                    <a:pt x="4092575" y="328688"/>
                  </a:lnTo>
                  <a:lnTo>
                    <a:pt x="4093184" y="339432"/>
                  </a:lnTo>
                  <a:lnTo>
                    <a:pt x="4093299" y="341299"/>
                  </a:lnTo>
                  <a:lnTo>
                    <a:pt x="4095331" y="365036"/>
                  </a:lnTo>
                  <a:lnTo>
                    <a:pt x="4095458" y="366458"/>
                  </a:lnTo>
                  <a:lnTo>
                    <a:pt x="4096080" y="378002"/>
                  </a:lnTo>
                  <a:lnTo>
                    <a:pt x="4096169" y="379768"/>
                  </a:lnTo>
                  <a:lnTo>
                    <a:pt x="4098937" y="413969"/>
                  </a:lnTo>
                  <a:lnTo>
                    <a:pt x="4105262" y="419341"/>
                  </a:lnTo>
                  <a:lnTo>
                    <a:pt x="4119676" y="418172"/>
                  </a:lnTo>
                  <a:lnTo>
                    <a:pt x="4125049" y="411861"/>
                  </a:lnTo>
                  <a:close/>
                </a:path>
                <a:path w="4623434" h="2292350">
                  <a:moveTo>
                    <a:pt x="4127246" y="591794"/>
                  </a:moveTo>
                  <a:lnTo>
                    <a:pt x="4126331" y="563092"/>
                  </a:lnTo>
                  <a:lnTo>
                    <a:pt x="4126306" y="551078"/>
                  </a:lnTo>
                  <a:lnTo>
                    <a:pt x="4125963" y="540766"/>
                  </a:lnTo>
                  <a:lnTo>
                    <a:pt x="4125938" y="528789"/>
                  </a:lnTo>
                  <a:lnTo>
                    <a:pt x="4125239" y="506196"/>
                  </a:lnTo>
                  <a:lnTo>
                    <a:pt x="4125226" y="493864"/>
                  </a:lnTo>
                  <a:lnTo>
                    <a:pt x="4124883" y="482777"/>
                  </a:lnTo>
                  <a:lnTo>
                    <a:pt x="4124858" y="470458"/>
                  </a:lnTo>
                  <a:lnTo>
                    <a:pt x="4124528" y="459752"/>
                  </a:lnTo>
                  <a:lnTo>
                    <a:pt x="4124261" y="452589"/>
                  </a:lnTo>
                  <a:lnTo>
                    <a:pt x="4124223" y="451713"/>
                  </a:lnTo>
                  <a:lnTo>
                    <a:pt x="4118140" y="446074"/>
                  </a:lnTo>
                  <a:lnTo>
                    <a:pt x="4103763" y="446620"/>
                  </a:lnTo>
                  <a:lnTo>
                    <a:pt x="4098150" y="452589"/>
                  </a:lnTo>
                  <a:lnTo>
                    <a:pt x="4098302" y="458939"/>
                  </a:lnTo>
                  <a:lnTo>
                    <a:pt x="4098658" y="470458"/>
                  </a:lnTo>
                  <a:lnTo>
                    <a:pt x="4098683" y="482777"/>
                  </a:lnTo>
                  <a:lnTo>
                    <a:pt x="4099014" y="493864"/>
                  </a:lnTo>
                  <a:lnTo>
                    <a:pt x="4099039" y="506196"/>
                  </a:lnTo>
                  <a:lnTo>
                    <a:pt x="4099737" y="528789"/>
                  </a:lnTo>
                  <a:lnTo>
                    <a:pt x="4099763" y="540766"/>
                  </a:lnTo>
                  <a:lnTo>
                    <a:pt x="4100093" y="551078"/>
                  </a:lnTo>
                  <a:lnTo>
                    <a:pt x="4100118" y="563092"/>
                  </a:lnTo>
                  <a:lnTo>
                    <a:pt x="4101046" y="591794"/>
                  </a:lnTo>
                  <a:lnTo>
                    <a:pt x="4101071" y="592632"/>
                  </a:lnTo>
                  <a:lnTo>
                    <a:pt x="4107129" y="598309"/>
                  </a:lnTo>
                  <a:lnTo>
                    <a:pt x="4121581" y="597839"/>
                  </a:lnTo>
                  <a:lnTo>
                    <a:pt x="4127246" y="591794"/>
                  </a:lnTo>
                  <a:close/>
                </a:path>
                <a:path w="4623434" h="2292350">
                  <a:moveTo>
                    <a:pt x="4610874" y="2209279"/>
                  </a:moveTo>
                  <a:lnTo>
                    <a:pt x="4605007" y="2203412"/>
                  </a:lnTo>
                  <a:lnTo>
                    <a:pt x="4590542" y="2203412"/>
                  </a:lnTo>
                  <a:lnTo>
                    <a:pt x="4584674" y="2209279"/>
                  </a:lnTo>
                  <a:lnTo>
                    <a:pt x="4584636" y="2240457"/>
                  </a:lnTo>
                  <a:lnTo>
                    <a:pt x="4584331" y="2248001"/>
                  </a:lnTo>
                  <a:lnTo>
                    <a:pt x="4584255" y="2256828"/>
                  </a:lnTo>
                  <a:lnTo>
                    <a:pt x="4583658" y="2263140"/>
                  </a:lnTo>
                  <a:lnTo>
                    <a:pt x="4583531" y="2265159"/>
                  </a:lnTo>
                  <a:lnTo>
                    <a:pt x="4583442" y="2268169"/>
                  </a:lnTo>
                  <a:lnTo>
                    <a:pt x="4583354" y="2268931"/>
                  </a:lnTo>
                  <a:lnTo>
                    <a:pt x="4583163" y="2269731"/>
                  </a:lnTo>
                  <a:lnTo>
                    <a:pt x="4582731" y="2272119"/>
                  </a:lnTo>
                  <a:lnTo>
                    <a:pt x="4582617" y="2272855"/>
                  </a:lnTo>
                  <a:lnTo>
                    <a:pt x="4581525" y="2283968"/>
                  </a:lnTo>
                  <a:lnTo>
                    <a:pt x="4586783" y="2290368"/>
                  </a:lnTo>
                  <a:lnTo>
                    <a:pt x="4601159" y="2291765"/>
                  </a:lnTo>
                  <a:lnTo>
                    <a:pt x="4607547" y="2286533"/>
                  </a:lnTo>
                  <a:lnTo>
                    <a:pt x="4608538" y="2276805"/>
                  </a:lnTo>
                  <a:lnTo>
                    <a:pt x="4608639" y="2275763"/>
                  </a:lnTo>
                  <a:lnTo>
                    <a:pt x="4609160" y="2273160"/>
                  </a:lnTo>
                  <a:lnTo>
                    <a:pt x="4609211" y="2272855"/>
                  </a:lnTo>
                  <a:lnTo>
                    <a:pt x="4609300" y="2272119"/>
                  </a:lnTo>
                  <a:lnTo>
                    <a:pt x="4609401" y="2271280"/>
                  </a:lnTo>
                  <a:lnTo>
                    <a:pt x="4609731" y="2265629"/>
                  </a:lnTo>
                  <a:lnTo>
                    <a:pt x="4609770" y="2265159"/>
                  </a:lnTo>
                  <a:lnTo>
                    <a:pt x="4610455" y="2258072"/>
                  </a:lnTo>
                  <a:lnTo>
                    <a:pt x="4610544" y="2248001"/>
                  </a:lnTo>
                  <a:lnTo>
                    <a:pt x="4610862" y="2240457"/>
                  </a:lnTo>
                  <a:lnTo>
                    <a:pt x="4610874" y="2209279"/>
                  </a:lnTo>
                  <a:close/>
                </a:path>
                <a:path w="4623434" h="2292350">
                  <a:moveTo>
                    <a:pt x="4618431" y="2015629"/>
                  </a:moveTo>
                  <a:lnTo>
                    <a:pt x="4612881" y="2009470"/>
                  </a:lnTo>
                  <a:lnTo>
                    <a:pt x="4598479" y="2008708"/>
                  </a:lnTo>
                  <a:lnTo>
                    <a:pt x="4592332" y="2014181"/>
                  </a:lnTo>
                  <a:lnTo>
                    <a:pt x="4591901" y="2021357"/>
                  </a:lnTo>
                  <a:lnTo>
                    <a:pt x="4591202" y="2033587"/>
                  </a:lnTo>
                  <a:lnTo>
                    <a:pt x="4590123" y="2046185"/>
                  </a:lnTo>
                  <a:lnTo>
                    <a:pt x="4588675" y="2071547"/>
                  </a:lnTo>
                  <a:lnTo>
                    <a:pt x="4587595" y="2084768"/>
                  </a:lnTo>
                  <a:lnTo>
                    <a:pt x="4586871" y="2098090"/>
                  </a:lnTo>
                  <a:lnTo>
                    <a:pt x="4585208" y="2118614"/>
                  </a:lnTo>
                  <a:lnTo>
                    <a:pt x="4590580" y="2124938"/>
                  </a:lnTo>
                  <a:lnTo>
                    <a:pt x="4605007" y="2126107"/>
                  </a:lnTo>
                  <a:lnTo>
                    <a:pt x="4611319" y="2120735"/>
                  </a:lnTo>
                  <a:lnTo>
                    <a:pt x="4612983" y="2100199"/>
                  </a:lnTo>
                  <a:lnTo>
                    <a:pt x="4613707" y="2086889"/>
                  </a:lnTo>
                  <a:lnTo>
                    <a:pt x="4614786" y="2073567"/>
                  </a:lnTo>
                  <a:lnTo>
                    <a:pt x="4616221" y="2048421"/>
                  </a:lnTo>
                  <a:lnTo>
                    <a:pt x="4617301" y="2035822"/>
                  </a:lnTo>
                  <a:lnTo>
                    <a:pt x="4618050" y="2022856"/>
                  </a:lnTo>
                  <a:lnTo>
                    <a:pt x="4618431" y="2015629"/>
                  </a:lnTo>
                  <a:close/>
                </a:path>
                <a:path w="4623434" h="2292350">
                  <a:moveTo>
                    <a:pt x="4618634" y="1599095"/>
                  </a:moveTo>
                  <a:lnTo>
                    <a:pt x="4612932" y="1593062"/>
                  </a:lnTo>
                  <a:lnTo>
                    <a:pt x="4598479" y="1592643"/>
                  </a:lnTo>
                  <a:lnTo>
                    <a:pt x="4592447" y="1598345"/>
                  </a:lnTo>
                  <a:lnTo>
                    <a:pt x="4591520" y="1630768"/>
                  </a:lnTo>
                  <a:lnTo>
                    <a:pt x="4591469" y="1658442"/>
                  </a:lnTo>
                  <a:lnTo>
                    <a:pt x="4591177" y="1664335"/>
                  </a:lnTo>
                  <a:lnTo>
                    <a:pt x="4591151" y="1678343"/>
                  </a:lnTo>
                  <a:lnTo>
                    <a:pt x="4597019" y="1684197"/>
                  </a:lnTo>
                  <a:lnTo>
                    <a:pt x="4611484" y="1684197"/>
                  </a:lnTo>
                  <a:lnTo>
                    <a:pt x="4617351" y="1678343"/>
                  </a:lnTo>
                  <a:lnTo>
                    <a:pt x="4617402" y="1664335"/>
                  </a:lnTo>
                  <a:lnTo>
                    <a:pt x="4617694" y="1658442"/>
                  </a:lnTo>
                  <a:lnTo>
                    <a:pt x="4617720" y="1630768"/>
                  </a:lnTo>
                  <a:lnTo>
                    <a:pt x="4618634" y="1599095"/>
                  </a:lnTo>
                  <a:close/>
                </a:path>
                <a:path w="4623434" h="2292350">
                  <a:moveTo>
                    <a:pt x="4621542" y="1518932"/>
                  </a:moveTo>
                  <a:lnTo>
                    <a:pt x="4616234" y="1512557"/>
                  </a:lnTo>
                  <a:lnTo>
                    <a:pt x="4601832" y="1511261"/>
                  </a:lnTo>
                  <a:lnTo>
                    <a:pt x="4595469" y="1516570"/>
                  </a:lnTo>
                  <a:lnTo>
                    <a:pt x="4594085" y="1531683"/>
                  </a:lnTo>
                  <a:lnTo>
                    <a:pt x="4594009" y="1533525"/>
                  </a:lnTo>
                  <a:lnTo>
                    <a:pt x="4593907" y="1534172"/>
                  </a:lnTo>
                  <a:lnTo>
                    <a:pt x="4593869" y="1534337"/>
                  </a:lnTo>
                  <a:lnTo>
                    <a:pt x="4593628" y="1535163"/>
                  </a:lnTo>
                  <a:lnTo>
                    <a:pt x="4591304" y="1545247"/>
                  </a:lnTo>
                  <a:lnTo>
                    <a:pt x="4595698" y="1552282"/>
                  </a:lnTo>
                  <a:lnTo>
                    <a:pt x="4609795" y="1555534"/>
                  </a:lnTo>
                  <a:lnTo>
                    <a:pt x="4616831" y="1551139"/>
                  </a:lnTo>
                  <a:lnTo>
                    <a:pt x="4619536" y="1539417"/>
                  </a:lnTo>
                  <a:lnTo>
                    <a:pt x="4619803" y="1537766"/>
                  </a:lnTo>
                  <a:lnTo>
                    <a:pt x="4620057" y="1535163"/>
                  </a:lnTo>
                  <a:lnTo>
                    <a:pt x="4621542" y="1518932"/>
                  </a:lnTo>
                  <a:close/>
                </a:path>
                <a:path w="4623434" h="2292350">
                  <a:moveTo>
                    <a:pt x="4622749" y="1833854"/>
                  </a:moveTo>
                  <a:lnTo>
                    <a:pt x="4622736" y="1796567"/>
                  </a:lnTo>
                  <a:lnTo>
                    <a:pt x="4622419" y="1788947"/>
                  </a:lnTo>
                  <a:lnTo>
                    <a:pt x="4622050" y="1779231"/>
                  </a:lnTo>
                  <a:lnTo>
                    <a:pt x="4622025" y="1768932"/>
                  </a:lnTo>
                  <a:lnTo>
                    <a:pt x="4620717" y="1732026"/>
                  </a:lnTo>
                  <a:lnTo>
                    <a:pt x="4620679" y="1731086"/>
                  </a:lnTo>
                  <a:lnTo>
                    <a:pt x="4614608" y="1725434"/>
                  </a:lnTo>
                  <a:lnTo>
                    <a:pt x="4600156" y="1725955"/>
                  </a:lnTo>
                  <a:lnTo>
                    <a:pt x="4594504" y="1732026"/>
                  </a:lnTo>
                  <a:lnTo>
                    <a:pt x="4595812" y="1768932"/>
                  </a:lnTo>
                  <a:lnTo>
                    <a:pt x="4595838" y="1779231"/>
                  </a:lnTo>
                  <a:lnTo>
                    <a:pt x="4596168" y="1787918"/>
                  </a:lnTo>
                  <a:lnTo>
                    <a:pt x="4596523" y="1796567"/>
                  </a:lnTo>
                  <a:lnTo>
                    <a:pt x="4596549" y="1833854"/>
                  </a:lnTo>
                  <a:lnTo>
                    <a:pt x="4602416" y="1839722"/>
                  </a:lnTo>
                  <a:lnTo>
                    <a:pt x="4616882" y="1839722"/>
                  </a:lnTo>
                  <a:lnTo>
                    <a:pt x="4622749" y="1833854"/>
                  </a:lnTo>
                  <a:close/>
                </a:path>
                <a:path w="4623434" h="2292350">
                  <a:moveTo>
                    <a:pt x="4623105" y="1876996"/>
                  </a:moveTo>
                  <a:lnTo>
                    <a:pt x="4617250" y="1871129"/>
                  </a:lnTo>
                  <a:lnTo>
                    <a:pt x="4602772" y="1871129"/>
                  </a:lnTo>
                  <a:lnTo>
                    <a:pt x="4596917" y="1876996"/>
                  </a:lnTo>
                  <a:lnTo>
                    <a:pt x="4596904" y="1897189"/>
                  </a:lnTo>
                  <a:lnTo>
                    <a:pt x="4596562" y="1909419"/>
                  </a:lnTo>
                  <a:lnTo>
                    <a:pt x="4596536" y="1932914"/>
                  </a:lnTo>
                  <a:lnTo>
                    <a:pt x="4596206" y="1942452"/>
                  </a:lnTo>
                  <a:lnTo>
                    <a:pt x="4596193" y="1960219"/>
                  </a:lnTo>
                  <a:lnTo>
                    <a:pt x="4602061" y="1966087"/>
                  </a:lnTo>
                  <a:lnTo>
                    <a:pt x="4616526" y="1966087"/>
                  </a:lnTo>
                  <a:lnTo>
                    <a:pt x="4622393" y="1960219"/>
                  </a:lnTo>
                  <a:lnTo>
                    <a:pt x="4622406" y="1942452"/>
                  </a:lnTo>
                  <a:lnTo>
                    <a:pt x="4622736" y="1932914"/>
                  </a:lnTo>
                  <a:lnTo>
                    <a:pt x="4622762" y="1909419"/>
                  </a:lnTo>
                  <a:lnTo>
                    <a:pt x="4623105" y="1897189"/>
                  </a:lnTo>
                  <a:lnTo>
                    <a:pt x="4623105" y="1876996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6964791" y="5161383"/>
            <a:ext cx="27940" cy="38100"/>
          </a:xfrm>
          <a:custGeom>
            <a:avLst/>
            <a:gdLst/>
            <a:ahLst/>
            <a:cxnLst/>
            <a:rect l="l" t="t" r="r" b="b"/>
            <a:pathLst>
              <a:path w="27940" h="38100">
                <a:moveTo>
                  <a:pt x="7910" y="0"/>
                </a:moveTo>
                <a:lnTo>
                  <a:pt x="1744" y="5439"/>
                </a:lnTo>
                <a:lnTo>
                  <a:pt x="1262" y="12604"/>
                </a:lnTo>
                <a:lnTo>
                  <a:pt x="914" y="18177"/>
                </a:lnTo>
                <a:lnTo>
                  <a:pt x="0" y="30069"/>
                </a:lnTo>
                <a:lnTo>
                  <a:pt x="5396" y="36365"/>
                </a:lnTo>
                <a:lnTo>
                  <a:pt x="19820" y="37475"/>
                </a:lnTo>
                <a:lnTo>
                  <a:pt x="26116" y="32078"/>
                </a:lnTo>
                <a:lnTo>
                  <a:pt x="27031" y="20186"/>
                </a:lnTo>
                <a:lnTo>
                  <a:pt x="27404" y="14239"/>
                </a:lnTo>
                <a:lnTo>
                  <a:pt x="27819" y="7018"/>
                </a:lnTo>
                <a:lnTo>
                  <a:pt x="22302" y="826"/>
                </a:lnTo>
                <a:lnTo>
                  <a:pt x="791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Magnitude</a:t>
            </a:r>
            <a:r>
              <a:rPr dirty="0" spc="-180"/>
              <a:t> </a:t>
            </a:r>
            <a:r>
              <a:rPr dirty="0" spc="-90"/>
              <a:t>estimation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621028"/>
            <a:ext cx="6308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Question: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How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much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bigger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lower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bar?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711702" y="5772403"/>
            <a:ext cx="17202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3665" algn="l"/>
              </a:tabLst>
            </a:pPr>
            <a:r>
              <a:rPr dirty="0" sz="2400" spc="-10" b="1">
                <a:latin typeface="Arial"/>
                <a:cs typeface="Arial"/>
              </a:rPr>
              <a:t>Answer: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2x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19150" y="3333750"/>
            <a:ext cx="3695700" cy="342900"/>
            <a:chOff x="819150" y="3333750"/>
            <a:chExt cx="3695700" cy="342900"/>
          </a:xfrm>
        </p:grpSpPr>
        <p:sp>
          <p:nvSpPr>
            <p:cNvPr id="6" name="object 6" descr=""/>
            <p:cNvSpPr/>
            <p:nvPr/>
          </p:nvSpPr>
          <p:spPr>
            <a:xfrm>
              <a:off x="838200" y="3352800"/>
              <a:ext cx="3657600" cy="304800"/>
            </a:xfrm>
            <a:custGeom>
              <a:avLst/>
              <a:gdLst/>
              <a:ahLst/>
              <a:cxnLst/>
              <a:rect l="l" t="t" r="r" b="b"/>
              <a:pathLst>
                <a:path w="3657600" h="304800">
                  <a:moveTo>
                    <a:pt x="36576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3657600" y="304800"/>
                  </a:lnTo>
                  <a:lnTo>
                    <a:pt x="36576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8200" y="3352800"/>
              <a:ext cx="3657600" cy="304800"/>
            </a:xfrm>
            <a:custGeom>
              <a:avLst/>
              <a:gdLst/>
              <a:ahLst/>
              <a:cxnLst/>
              <a:rect l="l" t="t" r="r" b="b"/>
              <a:pathLst>
                <a:path w="3657600" h="304800">
                  <a:moveTo>
                    <a:pt x="0" y="0"/>
                  </a:moveTo>
                  <a:lnTo>
                    <a:pt x="3657600" y="0"/>
                  </a:lnTo>
                  <a:lnTo>
                    <a:pt x="36576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38200" y="3352800"/>
              <a:ext cx="3657600" cy="304800"/>
            </a:xfrm>
            <a:custGeom>
              <a:avLst/>
              <a:gdLst/>
              <a:ahLst/>
              <a:cxnLst/>
              <a:rect l="l" t="t" r="r" b="b"/>
              <a:pathLst>
                <a:path w="3657600" h="304800">
                  <a:moveTo>
                    <a:pt x="0" y="0"/>
                  </a:moveTo>
                  <a:lnTo>
                    <a:pt x="3657600" y="0"/>
                  </a:lnTo>
                  <a:lnTo>
                    <a:pt x="36576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819150" y="4019550"/>
            <a:ext cx="7353300" cy="342900"/>
            <a:chOff x="819150" y="4019550"/>
            <a:chExt cx="7353300" cy="342900"/>
          </a:xfrm>
        </p:grpSpPr>
        <p:sp>
          <p:nvSpPr>
            <p:cNvPr id="10" name="object 10" descr=""/>
            <p:cNvSpPr/>
            <p:nvPr/>
          </p:nvSpPr>
          <p:spPr>
            <a:xfrm>
              <a:off x="838200" y="4038600"/>
              <a:ext cx="7315200" cy="304800"/>
            </a:xfrm>
            <a:custGeom>
              <a:avLst/>
              <a:gdLst/>
              <a:ahLst/>
              <a:cxnLst/>
              <a:rect l="l" t="t" r="r" b="b"/>
              <a:pathLst>
                <a:path w="7315200" h="304800">
                  <a:moveTo>
                    <a:pt x="73152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7315200" y="304800"/>
                  </a:lnTo>
                  <a:lnTo>
                    <a:pt x="73152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38200" y="4038600"/>
              <a:ext cx="7315200" cy="304800"/>
            </a:xfrm>
            <a:custGeom>
              <a:avLst/>
              <a:gdLst/>
              <a:ahLst/>
              <a:cxnLst/>
              <a:rect l="l" t="t" r="r" b="b"/>
              <a:pathLst>
                <a:path w="7315200" h="304800">
                  <a:moveTo>
                    <a:pt x="0" y="0"/>
                  </a:moveTo>
                  <a:lnTo>
                    <a:pt x="7315200" y="0"/>
                  </a:lnTo>
                  <a:lnTo>
                    <a:pt x="73152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476750" y="2876550"/>
            <a:ext cx="1866900" cy="1866900"/>
            <a:chOff x="4476750" y="2876550"/>
            <a:chExt cx="1866900" cy="1866900"/>
          </a:xfrm>
        </p:grpSpPr>
        <p:sp>
          <p:nvSpPr>
            <p:cNvPr id="3" name="object 3" descr=""/>
            <p:cNvSpPr/>
            <p:nvPr/>
          </p:nvSpPr>
          <p:spPr>
            <a:xfrm>
              <a:off x="4495800" y="38100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410200" y="38100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495800" y="2895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410200" y="28956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95800" y="289560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1828800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828800" y="1828800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495800" y="289560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0"/>
                  </a:ln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Magnitude</a:t>
            </a:r>
            <a:r>
              <a:rPr dirty="0" spc="-180"/>
              <a:t> </a:t>
            </a:r>
            <a:r>
              <a:rPr dirty="0" spc="-90"/>
              <a:t>estimation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535940" y="1621028"/>
            <a:ext cx="6664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Question: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How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much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bigger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right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square?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711702" y="5772403"/>
            <a:ext cx="172021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3665" algn="l"/>
              </a:tabLst>
            </a:pPr>
            <a:r>
              <a:rPr dirty="0" sz="2400" spc="-10" b="1">
                <a:latin typeface="Arial"/>
                <a:cs typeface="Arial"/>
              </a:rPr>
              <a:t>Answer: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4x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724150" y="3333750"/>
            <a:ext cx="952500" cy="952500"/>
            <a:chOff x="2724150" y="3333750"/>
            <a:chExt cx="952500" cy="952500"/>
          </a:xfrm>
        </p:grpSpPr>
        <p:sp>
          <p:nvSpPr>
            <p:cNvPr id="13" name="object 13" descr=""/>
            <p:cNvSpPr/>
            <p:nvPr/>
          </p:nvSpPr>
          <p:spPr>
            <a:xfrm>
              <a:off x="2743200" y="33528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743200" y="335280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0"/>
                  </a:moveTo>
                  <a:lnTo>
                    <a:pt x="914400" y="0"/>
                  </a:lnTo>
                  <a:lnTo>
                    <a:pt x="914400" y="914400"/>
                  </a:lnTo>
                  <a:lnTo>
                    <a:pt x="0" y="9144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04950" y="4095750"/>
            <a:ext cx="1257300" cy="1257300"/>
            <a:chOff x="1504950" y="4095750"/>
            <a:chExt cx="1257300" cy="1257300"/>
          </a:xfrm>
        </p:grpSpPr>
        <p:sp>
          <p:nvSpPr>
            <p:cNvPr id="3" name="object 3" descr=""/>
            <p:cNvSpPr/>
            <p:nvPr/>
          </p:nvSpPr>
          <p:spPr>
            <a:xfrm>
              <a:off x="1524000" y="41148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  <a:path w="1066800" h="1066800">
                  <a:moveTo>
                    <a:pt x="162218" y="162218"/>
                  </a:moveTo>
                  <a:lnTo>
                    <a:pt x="162218" y="10668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676400" y="42672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  <a:path w="1066800" h="1066800">
                  <a:moveTo>
                    <a:pt x="162218" y="162218"/>
                  </a:moveTo>
                  <a:lnTo>
                    <a:pt x="162218" y="10668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1809750" y="4400550"/>
            <a:ext cx="2933700" cy="1104900"/>
            <a:chOff x="1809750" y="4400550"/>
            <a:chExt cx="2933700" cy="1104900"/>
          </a:xfrm>
        </p:grpSpPr>
        <p:sp>
          <p:nvSpPr>
            <p:cNvPr id="6" name="object 6" descr=""/>
            <p:cNvSpPr/>
            <p:nvPr/>
          </p:nvSpPr>
          <p:spPr>
            <a:xfrm>
              <a:off x="3657600" y="44196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43200" y="44196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28800" y="44196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  <a:path w="1066800" h="1066800">
                  <a:moveTo>
                    <a:pt x="162218" y="162218"/>
                  </a:moveTo>
                  <a:lnTo>
                    <a:pt x="162218" y="10668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1504950" y="3181350"/>
            <a:ext cx="1257300" cy="1257300"/>
            <a:chOff x="1504950" y="3181350"/>
            <a:chExt cx="1257300" cy="1257300"/>
          </a:xfrm>
        </p:grpSpPr>
        <p:sp>
          <p:nvSpPr>
            <p:cNvPr id="10" name="object 10" descr=""/>
            <p:cNvSpPr/>
            <p:nvPr/>
          </p:nvSpPr>
          <p:spPr>
            <a:xfrm>
              <a:off x="1524000" y="32004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  <a:path w="1066800" h="1066800">
                  <a:moveTo>
                    <a:pt x="162218" y="162218"/>
                  </a:moveTo>
                  <a:lnTo>
                    <a:pt x="162218" y="10668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76400" y="33528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  <a:path w="1066800" h="1066800">
                  <a:moveTo>
                    <a:pt x="162218" y="162218"/>
                  </a:moveTo>
                  <a:lnTo>
                    <a:pt x="162218" y="10668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3657600" y="350520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1066800" y="162218"/>
                </a:moveTo>
                <a:lnTo>
                  <a:pt x="904582" y="0"/>
                </a:lnTo>
                <a:lnTo>
                  <a:pt x="0" y="0"/>
                </a:lnTo>
                <a:lnTo>
                  <a:pt x="0" y="904582"/>
                </a:lnTo>
                <a:lnTo>
                  <a:pt x="162218" y="1066800"/>
                </a:lnTo>
                <a:lnTo>
                  <a:pt x="1066800" y="1066800"/>
                </a:lnTo>
                <a:lnTo>
                  <a:pt x="1066800" y="162218"/>
                </a:lnTo>
                <a:close/>
              </a:path>
              <a:path w="1066800" h="1066800">
                <a:moveTo>
                  <a:pt x="1066800" y="162218"/>
                </a:moveTo>
                <a:lnTo>
                  <a:pt x="162218" y="162218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1828800" y="3505200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1066800" y="162218"/>
                </a:moveTo>
                <a:lnTo>
                  <a:pt x="904582" y="0"/>
                </a:lnTo>
                <a:lnTo>
                  <a:pt x="0" y="0"/>
                </a:lnTo>
                <a:lnTo>
                  <a:pt x="0" y="904582"/>
                </a:lnTo>
                <a:lnTo>
                  <a:pt x="162218" y="1066800"/>
                </a:lnTo>
                <a:lnTo>
                  <a:pt x="1066800" y="1066800"/>
                </a:lnTo>
                <a:lnTo>
                  <a:pt x="1066800" y="162218"/>
                </a:lnTo>
                <a:close/>
              </a:path>
              <a:path w="1066800" h="1066800">
                <a:moveTo>
                  <a:pt x="1066800" y="162218"/>
                </a:moveTo>
                <a:lnTo>
                  <a:pt x="162218" y="162218"/>
                </a:lnTo>
                <a:lnTo>
                  <a:pt x="0" y="0"/>
                </a:lnTo>
              </a:path>
              <a:path w="1066800" h="1066800">
                <a:moveTo>
                  <a:pt x="162218" y="162218"/>
                </a:moveTo>
                <a:lnTo>
                  <a:pt x="162218" y="10668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1504950" y="2266950"/>
            <a:ext cx="3238500" cy="3238500"/>
            <a:chOff x="1504950" y="2266950"/>
            <a:chExt cx="3238500" cy="3238500"/>
          </a:xfrm>
        </p:grpSpPr>
        <p:sp>
          <p:nvSpPr>
            <p:cNvPr id="15" name="object 15" descr=""/>
            <p:cNvSpPr/>
            <p:nvPr/>
          </p:nvSpPr>
          <p:spPr>
            <a:xfrm>
              <a:off x="3352800" y="22860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515018" y="2448218"/>
              <a:ext cx="0" cy="324485"/>
            </a:xfrm>
            <a:custGeom>
              <a:avLst/>
              <a:gdLst/>
              <a:ahLst/>
              <a:cxnLst/>
              <a:rect l="l" t="t" r="r" b="b"/>
              <a:pathLst>
                <a:path w="0" h="324485">
                  <a:moveTo>
                    <a:pt x="0" y="0"/>
                  </a:moveTo>
                  <a:lnTo>
                    <a:pt x="0" y="32443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2438400" y="22860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600618" y="2448218"/>
              <a:ext cx="0" cy="324485"/>
            </a:xfrm>
            <a:custGeom>
              <a:avLst/>
              <a:gdLst/>
              <a:ahLst/>
              <a:cxnLst/>
              <a:rect l="l" t="t" r="r" b="b"/>
              <a:pathLst>
                <a:path w="0" h="324485">
                  <a:moveTo>
                    <a:pt x="0" y="0"/>
                  </a:moveTo>
                  <a:lnTo>
                    <a:pt x="0" y="32443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24000" y="22860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  <a:path w="1066800" h="1066800">
                  <a:moveTo>
                    <a:pt x="162218" y="162218"/>
                  </a:moveTo>
                  <a:lnTo>
                    <a:pt x="162218" y="10668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505200" y="24384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667418" y="2600618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0"/>
                  </a:moveTo>
                  <a:lnTo>
                    <a:pt x="0" y="17203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590800" y="24384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753018" y="2600618"/>
              <a:ext cx="0" cy="172085"/>
            </a:xfrm>
            <a:custGeom>
              <a:avLst/>
              <a:gdLst/>
              <a:ahLst/>
              <a:cxnLst/>
              <a:rect l="l" t="t" r="r" b="b"/>
              <a:pathLst>
                <a:path w="0" h="172085">
                  <a:moveTo>
                    <a:pt x="0" y="0"/>
                  </a:moveTo>
                  <a:lnTo>
                    <a:pt x="0" y="17203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676400" y="24384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  <a:path w="1066800" h="1066800">
                  <a:moveTo>
                    <a:pt x="162218" y="162218"/>
                  </a:moveTo>
                  <a:lnTo>
                    <a:pt x="162218" y="10668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657600" y="25908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800768" y="276283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6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743200" y="25908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886368" y="276283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 h="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196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828800" y="25908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  <a:path w="1066800" h="1066800">
                  <a:moveTo>
                    <a:pt x="162218" y="162218"/>
                  </a:moveTo>
                  <a:lnTo>
                    <a:pt x="162218" y="10668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010653" y="2772653"/>
              <a:ext cx="2713990" cy="2713990"/>
            </a:xfrm>
            <a:custGeom>
              <a:avLst/>
              <a:gdLst/>
              <a:ahLst/>
              <a:cxnLst/>
              <a:rect l="l" t="t" r="r" b="b"/>
              <a:pathLst>
                <a:path w="2713990" h="2713990">
                  <a:moveTo>
                    <a:pt x="2713746" y="0"/>
                  </a:moveTo>
                  <a:lnTo>
                    <a:pt x="0" y="0"/>
                  </a:lnTo>
                  <a:lnTo>
                    <a:pt x="0" y="2713746"/>
                  </a:lnTo>
                  <a:lnTo>
                    <a:pt x="2713746" y="2713746"/>
                  </a:lnTo>
                  <a:lnTo>
                    <a:pt x="2713746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524000" y="2286000"/>
              <a:ext cx="487045" cy="3200400"/>
            </a:xfrm>
            <a:custGeom>
              <a:avLst/>
              <a:gdLst/>
              <a:ahLst/>
              <a:cxnLst/>
              <a:rect l="l" t="t" r="r" b="b"/>
              <a:pathLst>
                <a:path w="487044" h="3200400">
                  <a:moveTo>
                    <a:pt x="0" y="0"/>
                  </a:moveTo>
                  <a:lnTo>
                    <a:pt x="0" y="2713746"/>
                  </a:lnTo>
                  <a:lnTo>
                    <a:pt x="486653" y="3200400"/>
                  </a:lnTo>
                  <a:lnTo>
                    <a:pt x="486653" y="486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43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524000" y="2286000"/>
              <a:ext cx="3200400" cy="487045"/>
            </a:xfrm>
            <a:custGeom>
              <a:avLst/>
              <a:gdLst/>
              <a:ahLst/>
              <a:cxnLst/>
              <a:rect l="l" t="t" r="r" b="b"/>
              <a:pathLst>
                <a:path w="3200400" h="487044">
                  <a:moveTo>
                    <a:pt x="2713746" y="0"/>
                  </a:moveTo>
                  <a:lnTo>
                    <a:pt x="0" y="0"/>
                  </a:lnTo>
                  <a:lnTo>
                    <a:pt x="486653" y="486653"/>
                  </a:lnTo>
                  <a:lnTo>
                    <a:pt x="3200400" y="486653"/>
                  </a:lnTo>
                  <a:lnTo>
                    <a:pt x="2713746" y="0"/>
                  </a:lnTo>
                  <a:close/>
                </a:path>
              </a:pathLst>
            </a:custGeom>
            <a:solidFill>
              <a:srgbClr val="DB75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524000" y="2286000"/>
              <a:ext cx="3200400" cy="3200400"/>
            </a:xfrm>
            <a:custGeom>
              <a:avLst/>
              <a:gdLst/>
              <a:ahLst/>
              <a:cxnLst/>
              <a:rect l="l" t="t" r="r" b="b"/>
              <a:pathLst>
                <a:path w="3200400" h="3200400">
                  <a:moveTo>
                    <a:pt x="3200400" y="486654"/>
                  </a:moveTo>
                  <a:lnTo>
                    <a:pt x="2713746" y="0"/>
                  </a:lnTo>
                  <a:lnTo>
                    <a:pt x="0" y="0"/>
                  </a:lnTo>
                  <a:lnTo>
                    <a:pt x="0" y="2713746"/>
                  </a:lnTo>
                  <a:lnTo>
                    <a:pt x="486654" y="3200400"/>
                  </a:lnTo>
                  <a:lnTo>
                    <a:pt x="3200400" y="3200400"/>
                  </a:lnTo>
                  <a:lnTo>
                    <a:pt x="3200400" y="486654"/>
                  </a:lnTo>
                  <a:close/>
                </a:path>
                <a:path w="3200400" h="3200400">
                  <a:moveTo>
                    <a:pt x="3200400" y="486654"/>
                  </a:moveTo>
                  <a:lnTo>
                    <a:pt x="486654" y="486654"/>
                  </a:lnTo>
                  <a:lnTo>
                    <a:pt x="0" y="0"/>
                  </a:lnTo>
                </a:path>
                <a:path w="3200400" h="3200400">
                  <a:moveTo>
                    <a:pt x="486654" y="486654"/>
                  </a:moveTo>
                  <a:lnTo>
                    <a:pt x="486654" y="32004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Magnitude</a:t>
            </a:r>
            <a:r>
              <a:rPr dirty="0" spc="-180"/>
              <a:t> </a:t>
            </a:r>
            <a:r>
              <a:rPr dirty="0" spc="-90"/>
              <a:t>estimation</a:t>
            </a:r>
          </a:p>
        </p:txBody>
      </p:sp>
      <p:sp>
        <p:nvSpPr>
          <p:cNvPr id="35" name="object 35" descr=""/>
          <p:cNvSpPr txBox="1"/>
          <p:nvPr/>
        </p:nvSpPr>
        <p:spPr>
          <a:xfrm>
            <a:off x="535940" y="1621028"/>
            <a:ext cx="62052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Question: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How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much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bigger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is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the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left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cube?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626802" y="5772403"/>
            <a:ext cx="1889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3665" algn="l"/>
              </a:tabLst>
            </a:pPr>
            <a:r>
              <a:rPr dirty="0" sz="2400" spc="-10" b="1">
                <a:latin typeface="Arial"/>
                <a:cs typeface="Arial"/>
              </a:rPr>
              <a:t>Answer:</a:t>
            </a:r>
            <a:r>
              <a:rPr dirty="0" sz="2400" b="1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27x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5924550" y="3486150"/>
            <a:ext cx="1104900" cy="1104900"/>
            <a:chOff x="5924550" y="3486150"/>
            <a:chExt cx="1104900" cy="1104900"/>
          </a:xfrm>
        </p:grpSpPr>
        <p:sp>
          <p:nvSpPr>
            <p:cNvPr id="38" name="object 38" descr=""/>
            <p:cNvSpPr/>
            <p:nvPr/>
          </p:nvSpPr>
          <p:spPr>
            <a:xfrm>
              <a:off x="6105818" y="3667417"/>
              <a:ext cx="904875" cy="904875"/>
            </a:xfrm>
            <a:custGeom>
              <a:avLst/>
              <a:gdLst/>
              <a:ahLst/>
              <a:cxnLst/>
              <a:rect l="l" t="t" r="r" b="b"/>
              <a:pathLst>
                <a:path w="904875" h="904875">
                  <a:moveTo>
                    <a:pt x="904582" y="0"/>
                  </a:moveTo>
                  <a:lnTo>
                    <a:pt x="0" y="0"/>
                  </a:lnTo>
                  <a:lnTo>
                    <a:pt x="0" y="904582"/>
                  </a:lnTo>
                  <a:lnTo>
                    <a:pt x="904582" y="904582"/>
                  </a:lnTo>
                  <a:lnTo>
                    <a:pt x="904582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943600" y="3505200"/>
              <a:ext cx="162560" cy="1066800"/>
            </a:xfrm>
            <a:custGeom>
              <a:avLst/>
              <a:gdLst/>
              <a:ahLst/>
              <a:cxnLst/>
              <a:rect l="l" t="t" r="r" b="b"/>
              <a:pathLst>
                <a:path w="162560" h="1066800">
                  <a:moveTo>
                    <a:pt x="0" y="0"/>
                  </a:moveTo>
                  <a:lnTo>
                    <a:pt x="0" y="904581"/>
                  </a:lnTo>
                  <a:lnTo>
                    <a:pt x="162218" y="1066800"/>
                  </a:lnTo>
                  <a:lnTo>
                    <a:pt x="162218" y="162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43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943600" y="3505200"/>
              <a:ext cx="1066800" cy="162560"/>
            </a:xfrm>
            <a:custGeom>
              <a:avLst/>
              <a:gdLst/>
              <a:ahLst/>
              <a:cxnLst/>
              <a:rect l="l" t="t" r="r" b="b"/>
              <a:pathLst>
                <a:path w="1066800" h="162560">
                  <a:moveTo>
                    <a:pt x="904581" y="0"/>
                  </a:moveTo>
                  <a:lnTo>
                    <a:pt x="0" y="0"/>
                  </a:lnTo>
                  <a:lnTo>
                    <a:pt x="162218" y="162218"/>
                  </a:lnTo>
                  <a:lnTo>
                    <a:pt x="1066800" y="162218"/>
                  </a:lnTo>
                  <a:lnTo>
                    <a:pt x="904581" y="0"/>
                  </a:lnTo>
                  <a:close/>
                </a:path>
              </a:pathLst>
            </a:custGeom>
            <a:solidFill>
              <a:srgbClr val="DB75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943600" y="3505200"/>
              <a:ext cx="1066800" cy="1066800"/>
            </a:xfrm>
            <a:custGeom>
              <a:avLst/>
              <a:gdLst/>
              <a:ahLst/>
              <a:cxnLst/>
              <a:rect l="l" t="t" r="r" b="b"/>
              <a:pathLst>
                <a:path w="1066800" h="1066800">
                  <a:moveTo>
                    <a:pt x="1066800" y="162218"/>
                  </a:moveTo>
                  <a:lnTo>
                    <a:pt x="904582" y="0"/>
                  </a:lnTo>
                  <a:lnTo>
                    <a:pt x="0" y="0"/>
                  </a:lnTo>
                  <a:lnTo>
                    <a:pt x="0" y="904582"/>
                  </a:lnTo>
                  <a:lnTo>
                    <a:pt x="162218" y="1066800"/>
                  </a:lnTo>
                  <a:lnTo>
                    <a:pt x="1066800" y="1066800"/>
                  </a:lnTo>
                  <a:lnTo>
                    <a:pt x="1066800" y="162218"/>
                  </a:lnTo>
                  <a:close/>
                </a:path>
                <a:path w="1066800" h="1066800">
                  <a:moveTo>
                    <a:pt x="1066800" y="162218"/>
                  </a:moveTo>
                  <a:lnTo>
                    <a:pt x="162218" y="162218"/>
                  </a:lnTo>
                  <a:lnTo>
                    <a:pt x="0" y="0"/>
                  </a:lnTo>
                </a:path>
                <a:path w="1066800" h="1066800">
                  <a:moveTo>
                    <a:pt x="162218" y="162218"/>
                  </a:moveTo>
                  <a:lnTo>
                    <a:pt x="162218" y="10668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Visualization</a:t>
            </a:r>
            <a:r>
              <a:rPr dirty="0" spc="-204"/>
              <a:t> </a:t>
            </a:r>
            <a:r>
              <a:rPr dirty="0" spc="-85"/>
              <a:t>helps</a:t>
            </a:r>
            <a:r>
              <a:rPr dirty="0" spc="-190"/>
              <a:t> </a:t>
            </a:r>
            <a:r>
              <a:rPr dirty="0" spc="-85"/>
              <a:t>shape</a:t>
            </a:r>
            <a:r>
              <a:rPr dirty="0" spc="-190"/>
              <a:t> </a:t>
            </a:r>
            <a:r>
              <a:rPr dirty="0" spc="-90" i="1">
                <a:latin typeface="Arial"/>
                <a:cs typeface="Arial"/>
              </a:rPr>
              <a:t>mental</a:t>
            </a:r>
            <a:r>
              <a:rPr dirty="0" spc="-190" i="1">
                <a:latin typeface="Arial"/>
                <a:cs typeface="Arial"/>
              </a:rPr>
              <a:t> </a:t>
            </a:r>
            <a:r>
              <a:rPr dirty="0" spc="-75" i="1">
                <a:latin typeface="Arial"/>
                <a:cs typeface="Arial"/>
              </a:rPr>
              <a:t>models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600200" y="1295400"/>
            <a:ext cx="6172200" cy="4572000"/>
            <a:chOff x="1600200" y="1295400"/>
            <a:chExt cx="6172200" cy="4572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5000" y="1828800"/>
              <a:ext cx="5064718" cy="373379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00200" y="1295400"/>
              <a:ext cx="6172200" cy="4572000"/>
            </a:xfrm>
            <a:custGeom>
              <a:avLst/>
              <a:gdLst/>
              <a:ahLst/>
              <a:cxnLst/>
              <a:rect l="l" t="t" r="r" b="b"/>
              <a:pathLst>
                <a:path w="6172200" h="4572000">
                  <a:moveTo>
                    <a:pt x="6172200" y="0"/>
                  </a:moveTo>
                  <a:lnTo>
                    <a:pt x="0" y="0"/>
                  </a:lnTo>
                  <a:lnTo>
                    <a:pt x="0" y="4571999"/>
                  </a:lnTo>
                  <a:lnTo>
                    <a:pt x="6172200" y="45719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23688" y="1737359"/>
              <a:ext cx="1962912" cy="21336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5164" y="1968500"/>
              <a:ext cx="1502835" cy="167216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08375" y="1737359"/>
              <a:ext cx="2694431" cy="21336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8497" y="1968500"/>
              <a:ext cx="2233084" cy="1672167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750248" y="2395220"/>
            <a:ext cx="13042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05600" y="1295400"/>
            <a:ext cx="22098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14425" y="1581150"/>
            <a:ext cx="4391025" cy="4391025"/>
            <a:chOff x="1114425" y="1581150"/>
            <a:chExt cx="4391025" cy="4391025"/>
          </a:xfrm>
        </p:grpSpPr>
        <p:sp>
          <p:nvSpPr>
            <p:cNvPr id="3" name="object 3" descr=""/>
            <p:cNvSpPr/>
            <p:nvPr/>
          </p:nvSpPr>
          <p:spPr>
            <a:xfrm>
              <a:off x="1136029" y="1679989"/>
              <a:ext cx="4271010" cy="4271010"/>
            </a:xfrm>
            <a:custGeom>
              <a:avLst/>
              <a:gdLst/>
              <a:ahLst/>
              <a:cxnLst/>
              <a:rect l="l" t="t" r="r" b="b"/>
              <a:pathLst>
                <a:path w="4271010" h="4271010">
                  <a:moveTo>
                    <a:pt x="26940" y="4238680"/>
                  </a:moveTo>
                  <a:lnTo>
                    <a:pt x="22920" y="4238680"/>
                  </a:lnTo>
                  <a:lnTo>
                    <a:pt x="0" y="4261600"/>
                  </a:lnTo>
                  <a:lnTo>
                    <a:pt x="0" y="4265621"/>
                  </a:lnTo>
                  <a:lnTo>
                    <a:pt x="4959" y="4270580"/>
                  </a:lnTo>
                  <a:lnTo>
                    <a:pt x="8980" y="4270580"/>
                  </a:lnTo>
                  <a:lnTo>
                    <a:pt x="31900" y="4247660"/>
                  </a:lnTo>
                  <a:lnTo>
                    <a:pt x="31900" y="4243639"/>
                  </a:lnTo>
                  <a:lnTo>
                    <a:pt x="26940" y="4238680"/>
                  </a:lnTo>
                  <a:close/>
                </a:path>
                <a:path w="4271010" h="4271010">
                  <a:moveTo>
                    <a:pt x="62861" y="4202759"/>
                  </a:moveTo>
                  <a:lnTo>
                    <a:pt x="58841" y="4202759"/>
                  </a:lnTo>
                  <a:lnTo>
                    <a:pt x="35921" y="4225679"/>
                  </a:lnTo>
                  <a:lnTo>
                    <a:pt x="35921" y="4229700"/>
                  </a:lnTo>
                  <a:lnTo>
                    <a:pt x="40880" y="4234659"/>
                  </a:lnTo>
                  <a:lnTo>
                    <a:pt x="44901" y="4234659"/>
                  </a:lnTo>
                  <a:lnTo>
                    <a:pt x="67821" y="4211739"/>
                  </a:lnTo>
                  <a:lnTo>
                    <a:pt x="67821" y="4207719"/>
                  </a:lnTo>
                  <a:lnTo>
                    <a:pt x="62861" y="4202759"/>
                  </a:lnTo>
                  <a:close/>
                </a:path>
                <a:path w="4271010" h="4271010">
                  <a:moveTo>
                    <a:pt x="98782" y="4166838"/>
                  </a:moveTo>
                  <a:lnTo>
                    <a:pt x="94762" y="4166838"/>
                  </a:lnTo>
                  <a:lnTo>
                    <a:pt x="71842" y="4189758"/>
                  </a:lnTo>
                  <a:lnTo>
                    <a:pt x="71842" y="4193779"/>
                  </a:lnTo>
                  <a:lnTo>
                    <a:pt x="76801" y="4198738"/>
                  </a:lnTo>
                  <a:lnTo>
                    <a:pt x="80822" y="4198738"/>
                  </a:lnTo>
                  <a:lnTo>
                    <a:pt x="103742" y="4175818"/>
                  </a:lnTo>
                  <a:lnTo>
                    <a:pt x="103742" y="4171797"/>
                  </a:lnTo>
                  <a:lnTo>
                    <a:pt x="98782" y="4166838"/>
                  </a:lnTo>
                  <a:close/>
                </a:path>
                <a:path w="4271010" h="4271010">
                  <a:moveTo>
                    <a:pt x="134704" y="4130917"/>
                  </a:moveTo>
                  <a:lnTo>
                    <a:pt x="130683" y="4130917"/>
                  </a:lnTo>
                  <a:lnTo>
                    <a:pt x="107763" y="4153837"/>
                  </a:lnTo>
                  <a:lnTo>
                    <a:pt x="107763" y="4157858"/>
                  </a:lnTo>
                  <a:lnTo>
                    <a:pt x="112722" y="4162817"/>
                  </a:lnTo>
                  <a:lnTo>
                    <a:pt x="116743" y="4162817"/>
                  </a:lnTo>
                  <a:lnTo>
                    <a:pt x="139663" y="4139897"/>
                  </a:lnTo>
                  <a:lnTo>
                    <a:pt x="139663" y="4135876"/>
                  </a:lnTo>
                  <a:lnTo>
                    <a:pt x="134704" y="4130917"/>
                  </a:lnTo>
                  <a:close/>
                </a:path>
                <a:path w="4271010" h="4271010">
                  <a:moveTo>
                    <a:pt x="170624" y="4094996"/>
                  </a:moveTo>
                  <a:lnTo>
                    <a:pt x="166603" y="4094996"/>
                  </a:lnTo>
                  <a:lnTo>
                    <a:pt x="143684" y="4117916"/>
                  </a:lnTo>
                  <a:lnTo>
                    <a:pt x="143684" y="4121937"/>
                  </a:lnTo>
                  <a:lnTo>
                    <a:pt x="148643" y="4126896"/>
                  </a:lnTo>
                  <a:lnTo>
                    <a:pt x="152664" y="4126896"/>
                  </a:lnTo>
                  <a:lnTo>
                    <a:pt x="175584" y="4103976"/>
                  </a:lnTo>
                  <a:lnTo>
                    <a:pt x="175584" y="4099955"/>
                  </a:lnTo>
                  <a:lnTo>
                    <a:pt x="170624" y="4094996"/>
                  </a:lnTo>
                  <a:close/>
                </a:path>
                <a:path w="4271010" h="4271010">
                  <a:moveTo>
                    <a:pt x="206545" y="4059075"/>
                  </a:moveTo>
                  <a:lnTo>
                    <a:pt x="202525" y="4059075"/>
                  </a:lnTo>
                  <a:lnTo>
                    <a:pt x="179604" y="4081995"/>
                  </a:lnTo>
                  <a:lnTo>
                    <a:pt x="179604" y="4086015"/>
                  </a:lnTo>
                  <a:lnTo>
                    <a:pt x="184564" y="4090975"/>
                  </a:lnTo>
                  <a:lnTo>
                    <a:pt x="188585" y="4090975"/>
                  </a:lnTo>
                  <a:lnTo>
                    <a:pt x="211506" y="4068055"/>
                  </a:lnTo>
                  <a:lnTo>
                    <a:pt x="211506" y="4064034"/>
                  </a:lnTo>
                  <a:lnTo>
                    <a:pt x="206545" y="4059075"/>
                  </a:lnTo>
                  <a:close/>
                </a:path>
                <a:path w="4271010" h="4271010">
                  <a:moveTo>
                    <a:pt x="242467" y="4023154"/>
                  </a:moveTo>
                  <a:lnTo>
                    <a:pt x="238446" y="4023154"/>
                  </a:lnTo>
                  <a:lnTo>
                    <a:pt x="215525" y="4046074"/>
                  </a:lnTo>
                  <a:lnTo>
                    <a:pt x="215525" y="4050095"/>
                  </a:lnTo>
                  <a:lnTo>
                    <a:pt x="220486" y="4055054"/>
                  </a:lnTo>
                  <a:lnTo>
                    <a:pt x="224507" y="4055054"/>
                  </a:lnTo>
                  <a:lnTo>
                    <a:pt x="247426" y="4032134"/>
                  </a:lnTo>
                  <a:lnTo>
                    <a:pt x="247426" y="4028113"/>
                  </a:lnTo>
                  <a:lnTo>
                    <a:pt x="242467" y="4023154"/>
                  </a:lnTo>
                  <a:close/>
                </a:path>
                <a:path w="4271010" h="4271010">
                  <a:moveTo>
                    <a:pt x="278388" y="3987233"/>
                  </a:moveTo>
                  <a:lnTo>
                    <a:pt x="274367" y="3987233"/>
                  </a:lnTo>
                  <a:lnTo>
                    <a:pt x="251447" y="4010153"/>
                  </a:lnTo>
                  <a:lnTo>
                    <a:pt x="251447" y="4014173"/>
                  </a:lnTo>
                  <a:lnTo>
                    <a:pt x="256406" y="4019133"/>
                  </a:lnTo>
                  <a:lnTo>
                    <a:pt x="260427" y="4019133"/>
                  </a:lnTo>
                  <a:lnTo>
                    <a:pt x="283347" y="3996213"/>
                  </a:lnTo>
                  <a:lnTo>
                    <a:pt x="283347" y="3992192"/>
                  </a:lnTo>
                  <a:lnTo>
                    <a:pt x="278388" y="3987233"/>
                  </a:lnTo>
                  <a:close/>
                </a:path>
                <a:path w="4271010" h="4271010">
                  <a:moveTo>
                    <a:pt x="314308" y="3951312"/>
                  </a:moveTo>
                  <a:lnTo>
                    <a:pt x="310287" y="3951312"/>
                  </a:lnTo>
                  <a:lnTo>
                    <a:pt x="287368" y="3974232"/>
                  </a:lnTo>
                  <a:lnTo>
                    <a:pt x="287368" y="3978252"/>
                  </a:lnTo>
                  <a:lnTo>
                    <a:pt x="292327" y="3983212"/>
                  </a:lnTo>
                  <a:lnTo>
                    <a:pt x="296348" y="3983212"/>
                  </a:lnTo>
                  <a:lnTo>
                    <a:pt x="319268" y="3960292"/>
                  </a:lnTo>
                  <a:lnTo>
                    <a:pt x="319268" y="3956271"/>
                  </a:lnTo>
                  <a:lnTo>
                    <a:pt x="314308" y="3951312"/>
                  </a:lnTo>
                  <a:close/>
                </a:path>
                <a:path w="4271010" h="4271010">
                  <a:moveTo>
                    <a:pt x="350229" y="3915391"/>
                  </a:moveTo>
                  <a:lnTo>
                    <a:pt x="346209" y="3915391"/>
                  </a:lnTo>
                  <a:lnTo>
                    <a:pt x="323288" y="3938311"/>
                  </a:lnTo>
                  <a:lnTo>
                    <a:pt x="323288" y="3942331"/>
                  </a:lnTo>
                  <a:lnTo>
                    <a:pt x="328248" y="3947291"/>
                  </a:lnTo>
                  <a:lnTo>
                    <a:pt x="332269" y="3947291"/>
                  </a:lnTo>
                  <a:lnTo>
                    <a:pt x="355190" y="3924371"/>
                  </a:lnTo>
                  <a:lnTo>
                    <a:pt x="355190" y="3920350"/>
                  </a:lnTo>
                  <a:lnTo>
                    <a:pt x="350229" y="3915391"/>
                  </a:lnTo>
                  <a:close/>
                </a:path>
                <a:path w="4271010" h="4271010">
                  <a:moveTo>
                    <a:pt x="386151" y="3879470"/>
                  </a:moveTo>
                  <a:lnTo>
                    <a:pt x="382130" y="3879470"/>
                  </a:lnTo>
                  <a:lnTo>
                    <a:pt x="359210" y="3902389"/>
                  </a:lnTo>
                  <a:lnTo>
                    <a:pt x="359210" y="3906410"/>
                  </a:lnTo>
                  <a:lnTo>
                    <a:pt x="364170" y="3911370"/>
                  </a:lnTo>
                  <a:lnTo>
                    <a:pt x="368191" y="3911370"/>
                  </a:lnTo>
                  <a:lnTo>
                    <a:pt x="391110" y="3888450"/>
                  </a:lnTo>
                  <a:lnTo>
                    <a:pt x="391110" y="3884429"/>
                  </a:lnTo>
                  <a:lnTo>
                    <a:pt x="386151" y="3879470"/>
                  </a:lnTo>
                  <a:close/>
                </a:path>
                <a:path w="4271010" h="4271010">
                  <a:moveTo>
                    <a:pt x="422072" y="3843549"/>
                  </a:moveTo>
                  <a:lnTo>
                    <a:pt x="418051" y="3843549"/>
                  </a:lnTo>
                  <a:lnTo>
                    <a:pt x="395131" y="3866469"/>
                  </a:lnTo>
                  <a:lnTo>
                    <a:pt x="395131" y="3870490"/>
                  </a:lnTo>
                  <a:lnTo>
                    <a:pt x="400090" y="3875449"/>
                  </a:lnTo>
                  <a:lnTo>
                    <a:pt x="404111" y="3875449"/>
                  </a:lnTo>
                  <a:lnTo>
                    <a:pt x="427031" y="3852529"/>
                  </a:lnTo>
                  <a:lnTo>
                    <a:pt x="427031" y="3848508"/>
                  </a:lnTo>
                  <a:lnTo>
                    <a:pt x="422072" y="3843549"/>
                  </a:lnTo>
                  <a:close/>
                </a:path>
                <a:path w="4271010" h="4271010">
                  <a:moveTo>
                    <a:pt x="457992" y="3807627"/>
                  </a:moveTo>
                  <a:lnTo>
                    <a:pt x="453971" y="3807627"/>
                  </a:lnTo>
                  <a:lnTo>
                    <a:pt x="431052" y="3830548"/>
                  </a:lnTo>
                  <a:lnTo>
                    <a:pt x="431052" y="3834569"/>
                  </a:lnTo>
                  <a:lnTo>
                    <a:pt x="436011" y="3839528"/>
                  </a:lnTo>
                  <a:lnTo>
                    <a:pt x="440032" y="3839528"/>
                  </a:lnTo>
                  <a:lnTo>
                    <a:pt x="462952" y="3816609"/>
                  </a:lnTo>
                  <a:lnTo>
                    <a:pt x="462952" y="3812588"/>
                  </a:lnTo>
                  <a:lnTo>
                    <a:pt x="457992" y="3807627"/>
                  </a:lnTo>
                  <a:close/>
                </a:path>
                <a:path w="4271010" h="4271010">
                  <a:moveTo>
                    <a:pt x="493913" y="3771706"/>
                  </a:moveTo>
                  <a:lnTo>
                    <a:pt x="489893" y="3771706"/>
                  </a:lnTo>
                  <a:lnTo>
                    <a:pt x="466972" y="3794627"/>
                  </a:lnTo>
                  <a:lnTo>
                    <a:pt x="466972" y="3798647"/>
                  </a:lnTo>
                  <a:lnTo>
                    <a:pt x="471932" y="3803608"/>
                  </a:lnTo>
                  <a:lnTo>
                    <a:pt x="475953" y="3803608"/>
                  </a:lnTo>
                  <a:lnTo>
                    <a:pt x="498874" y="3780687"/>
                  </a:lnTo>
                  <a:lnTo>
                    <a:pt x="498874" y="3776666"/>
                  </a:lnTo>
                  <a:lnTo>
                    <a:pt x="493913" y="3771706"/>
                  </a:lnTo>
                  <a:close/>
                </a:path>
                <a:path w="4271010" h="4271010">
                  <a:moveTo>
                    <a:pt x="529835" y="3735786"/>
                  </a:moveTo>
                  <a:lnTo>
                    <a:pt x="525814" y="3735786"/>
                  </a:lnTo>
                  <a:lnTo>
                    <a:pt x="502894" y="3758705"/>
                  </a:lnTo>
                  <a:lnTo>
                    <a:pt x="502894" y="3762726"/>
                  </a:lnTo>
                  <a:lnTo>
                    <a:pt x="507854" y="3767686"/>
                  </a:lnTo>
                  <a:lnTo>
                    <a:pt x="511875" y="3767686"/>
                  </a:lnTo>
                  <a:lnTo>
                    <a:pt x="534794" y="3744766"/>
                  </a:lnTo>
                  <a:lnTo>
                    <a:pt x="534794" y="3740745"/>
                  </a:lnTo>
                  <a:lnTo>
                    <a:pt x="529835" y="3735786"/>
                  </a:lnTo>
                  <a:close/>
                </a:path>
                <a:path w="4271010" h="4271010">
                  <a:moveTo>
                    <a:pt x="565756" y="3699865"/>
                  </a:moveTo>
                  <a:lnTo>
                    <a:pt x="561735" y="3699865"/>
                  </a:lnTo>
                  <a:lnTo>
                    <a:pt x="538815" y="3722785"/>
                  </a:lnTo>
                  <a:lnTo>
                    <a:pt x="538815" y="3726806"/>
                  </a:lnTo>
                  <a:lnTo>
                    <a:pt x="543774" y="3731765"/>
                  </a:lnTo>
                  <a:lnTo>
                    <a:pt x="547795" y="3731765"/>
                  </a:lnTo>
                  <a:lnTo>
                    <a:pt x="570715" y="3708845"/>
                  </a:lnTo>
                  <a:lnTo>
                    <a:pt x="570715" y="3704824"/>
                  </a:lnTo>
                  <a:lnTo>
                    <a:pt x="565756" y="3699865"/>
                  </a:lnTo>
                  <a:close/>
                </a:path>
                <a:path w="4271010" h="4271010">
                  <a:moveTo>
                    <a:pt x="601676" y="3663943"/>
                  </a:moveTo>
                  <a:lnTo>
                    <a:pt x="597655" y="3663943"/>
                  </a:lnTo>
                  <a:lnTo>
                    <a:pt x="574736" y="3686864"/>
                  </a:lnTo>
                  <a:lnTo>
                    <a:pt x="574736" y="3690885"/>
                  </a:lnTo>
                  <a:lnTo>
                    <a:pt x="579695" y="3695844"/>
                  </a:lnTo>
                  <a:lnTo>
                    <a:pt x="583716" y="3695844"/>
                  </a:lnTo>
                  <a:lnTo>
                    <a:pt x="606636" y="3672923"/>
                  </a:lnTo>
                  <a:lnTo>
                    <a:pt x="606636" y="3668904"/>
                  </a:lnTo>
                  <a:lnTo>
                    <a:pt x="601676" y="3663943"/>
                  </a:lnTo>
                  <a:close/>
                </a:path>
                <a:path w="4271010" h="4271010">
                  <a:moveTo>
                    <a:pt x="637597" y="3628022"/>
                  </a:moveTo>
                  <a:lnTo>
                    <a:pt x="633577" y="3628022"/>
                  </a:lnTo>
                  <a:lnTo>
                    <a:pt x="610656" y="3650943"/>
                  </a:lnTo>
                  <a:lnTo>
                    <a:pt x="610656" y="3654963"/>
                  </a:lnTo>
                  <a:lnTo>
                    <a:pt x="615617" y="3659924"/>
                  </a:lnTo>
                  <a:lnTo>
                    <a:pt x="619637" y="3659924"/>
                  </a:lnTo>
                  <a:lnTo>
                    <a:pt x="642558" y="3637003"/>
                  </a:lnTo>
                  <a:lnTo>
                    <a:pt x="642558" y="3632982"/>
                  </a:lnTo>
                  <a:lnTo>
                    <a:pt x="637597" y="3628022"/>
                  </a:lnTo>
                  <a:close/>
                </a:path>
                <a:path w="4271010" h="4271010">
                  <a:moveTo>
                    <a:pt x="673519" y="3592102"/>
                  </a:moveTo>
                  <a:lnTo>
                    <a:pt x="669498" y="3592102"/>
                  </a:lnTo>
                  <a:lnTo>
                    <a:pt x="646578" y="3615021"/>
                  </a:lnTo>
                  <a:lnTo>
                    <a:pt x="646578" y="3619042"/>
                  </a:lnTo>
                  <a:lnTo>
                    <a:pt x="651538" y="3624002"/>
                  </a:lnTo>
                  <a:lnTo>
                    <a:pt x="655559" y="3624002"/>
                  </a:lnTo>
                  <a:lnTo>
                    <a:pt x="678478" y="3601082"/>
                  </a:lnTo>
                  <a:lnTo>
                    <a:pt x="678478" y="3597061"/>
                  </a:lnTo>
                  <a:lnTo>
                    <a:pt x="673519" y="3592102"/>
                  </a:lnTo>
                  <a:close/>
                </a:path>
                <a:path w="4271010" h="4271010">
                  <a:moveTo>
                    <a:pt x="709440" y="3556181"/>
                  </a:moveTo>
                  <a:lnTo>
                    <a:pt x="705419" y="3556181"/>
                  </a:lnTo>
                  <a:lnTo>
                    <a:pt x="682499" y="3579101"/>
                  </a:lnTo>
                  <a:lnTo>
                    <a:pt x="682499" y="3583122"/>
                  </a:lnTo>
                  <a:lnTo>
                    <a:pt x="687458" y="3588081"/>
                  </a:lnTo>
                  <a:lnTo>
                    <a:pt x="691479" y="3588081"/>
                  </a:lnTo>
                  <a:lnTo>
                    <a:pt x="714399" y="3565161"/>
                  </a:lnTo>
                  <a:lnTo>
                    <a:pt x="714399" y="3561140"/>
                  </a:lnTo>
                  <a:lnTo>
                    <a:pt x="709440" y="3556181"/>
                  </a:lnTo>
                  <a:close/>
                </a:path>
                <a:path w="4271010" h="4271010">
                  <a:moveTo>
                    <a:pt x="745360" y="3520259"/>
                  </a:moveTo>
                  <a:lnTo>
                    <a:pt x="741339" y="3520259"/>
                  </a:lnTo>
                  <a:lnTo>
                    <a:pt x="718420" y="3543180"/>
                  </a:lnTo>
                  <a:lnTo>
                    <a:pt x="718420" y="3547201"/>
                  </a:lnTo>
                  <a:lnTo>
                    <a:pt x="723379" y="3552160"/>
                  </a:lnTo>
                  <a:lnTo>
                    <a:pt x="727400" y="3552160"/>
                  </a:lnTo>
                  <a:lnTo>
                    <a:pt x="750320" y="3529239"/>
                  </a:lnTo>
                  <a:lnTo>
                    <a:pt x="750320" y="3525220"/>
                  </a:lnTo>
                  <a:lnTo>
                    <a:pt x="745360" y="3520259"/>
                  </a:lnTo>
                  <a:close/>
                </a:path>
                <a:path w="4271010" h="4271010">
                  <a:moveTo>
                    <a:pt x="781282" y="3484338"/>
                  </a:moveTo>
                  <a:lnTo>
                    <a:pt x="777261" y="3484338"/>
                  </a:lnTo>
                  <a:lnTo>
                    <a:pt x="754340" y="3507258"/>
                  </a:lnTo>
                  <a:lnTo>
                    <a:pt x="754340" y="3511279"/>
                  </a:lnTo>
                  <a:lnTo>
                    <a:pt x="759301" y="3516240"/>
                  </a:lnTo>
                  <a:lnTo>
                    <a:pt x="763321" y="3516240"/>
                  </a:lnTo>
                  <a:lnTo>
                    <a:pt x="786242" y="3493319"/>
                  </a:lnTo>
                  <a:lnTo>
                    <a:pt x="786242" y="3489298"/>
                  </a:lnTo>
                  <a:lnTo>
                    <a:pt x="781282" y="3484338"/>
                  </a:lnTo>
                  <a:close/>
                </a:path>
                <a:path w="4271010" h="4271010">
                  <a:moveTo>
                    <a:pt x="817203" y="3448418"/>
                  </a:moveTo>
                  <a:lnTo>
                    <a:pt x="813182" y="3448418"/>
                  </a:lnTo>
                  <a:lnTo>
                    <a:pt x="790262" y="3471337"/>
                  </a:lnTo>
                  <a:lnTo>
                    <a:pt x="790262" y="3475358"/>
                  </a:lnTo>
                  <a:lnTo>
                    <a:pt x="795222" y="3480318"/>
                  </a:lnTo>
                  <a:lnTo>
                    <a:pt x="799243" y="3480318"/>
                  </a:lnTo>
                  <a:lnTo>
                    <a:pt x="822162" y="3457398"/>
                  </a:lnTo>
                  <a:lnTo>
                    <a:pt x="822162" y="3453377"/>
                  </a:lnTo>
                  <a:lnTo>
                    <a:pt x="817203" y="3448418"/>
                  </a:lnTo>
                  <a:close/>
                </a:path>
                <a:path w="4271010" h="4271010">
                  <a:moveTo>
                    <a:pt x="853124" y="3412497"/>
                  </a:moveTo>
                  <a:lnTo>
                    <a:pt x="849103" y="3412497"/>
                  </a:lnTo>
                  <a:lnTo>
                    <a:pt x="826183" y="3435417"/>
                  </a:lnTo>
                  <a:lnTo>
                    <a:pt x="826183" y="3439438"/>
                  </a:lnTo>
                  <a:lnTo>
                    <a:pt x="831142" y="3444397"/>
                  </a:lnTo>
                  <a:lnTo>
                    <a:pt x="835163" y="3444397"/>
                  </a:lnTo>
                  <a:lnTo>
                    <a:pt x="858083" y="3421477"/>
                  </a:lnTo>
                  <a:lnTo>
                    <a:pt x="858083" y="3417456"/>
                  </a:lnTo>
                  <a:lnTo>
                    <a:pt x="853124" y="3412497"/>
                  </a:lnTo>
                  <a:close/>
                </a:path>
                <a:path w="4271010" h="4271010">
                  <a:moveTo>
                    <a:pt x="889044" y="3376575"/>
                  </a:moveTo>
                  <a:lnTo>
                    <a:pt x="885023" y="3376575"/>
                  </a:lnTo>
                  <a:lnTo>
                    <a:pt x="862104" y="3399496"/>
                  </a:lnTo>
                  <a:lnTo>
                    <a:pt x="862104" y="3403517"/>
                  </a:lnTo>
                  <a:lnTo>
                    <a:pt x="867063" y="3408476"/>
                  </a:lnTo>
                  <a:lnTo>
                    <a:pt x="871084" y="3408476"/>
                  </a:lnTo>
                  <a:lnTo>
                    <a:pt x="894004" y="3385555"/>
                  </a:lnTo>
                  <a:lnTo>
                    <a:pt x="894004" y="3381536"/>
                  </a:lnTo>
                  <a:lnTo>
                    <a:pt x="889044" y="3376575"/>
                  </a:lnTo>
                  <a:close/>
                </a:path>
                <a:path w="4271010" h="4271010">
                  <a:moveTo>
                    <a:pt x="924966" y="3340654"/>
                  </a:moveTo>
                  <a:lnTo>
                    <a:pt x="920945" y="3340654"/>
                  </a:lnTo>
                  <a:lnTo>
                    <a:pt x="898024" y="3363574"/>
                  </a:lnTo>
                  <a:lnTo>
                    <a:pt x="898024" y="3367595"/>
                  </a:lnTo>
                  <a:lnTo>
                    <a:pt x="902985" y="3372556"/>
                  </a:lnTo>
                  <a:lnTo>
                    <a:pt x="907005" y="3372556"/>
                  </a:lnTo>
                  <a:lnTo>
                    <a:pt x="929926" y="3349635"/>
                  </a:lnTo>
                  <a:lnTo>
                    <a:pt x="929926" y="3345614"/>
                  </a:lnTo>
                  <a:lnTo>
                    <a:pt x="924966" y="3340654"/>
                  </a:lnTo>
                  <a:close/>
                </a:path>
                <a:path w="4271010" h="4271010">
                  <a:moveTo>
                    <a:pt x="960887" y="3304734"/>
                  </a:moveTo>
                  <a:lnTo>
                    <a:pt x="956866" y="3304734"/>
                  </a:lnTo>
                  <a:lnTo>
                    <a:pt x="933946" y="3327654"/>
                  </a:lnTo>
                  <a:lnTo>
                    <a:pt x="933946" y="3331674"/>
                  </a:lnTo>
                  <a:lnTo>
                    <a:pt x="938906" y="3336634"/>
                  </a:lnTo>
                  <a:lnTo>
                    <a:pt x="942926" y="3336634"/>
                  </a:lnTo>
                  <a:lnTo>
                    <a:pt x="965846" y="3313714"/>
                  </a:lnTo>
                  <a:lnTo>
                    <a:pt x="965846" y="3309693"/>
                  </a:lnTo>
                  <a:lnTo>
                    <a:pt x="960887" y="3304734"/>
                  </a:lnTo>
                  <a:close/>
                </a:path>
                <a:path w="4271010" h="4271010">
                  <a:moveTo>
                    <a:pt x="996808" y="3268813"/>
                  </a:moveTo>
                  <a:lnTo>
                    <a:pt x="992787" y="3268813"/>
                  </a:lnTo>
                  <a:lnTo>
                    <a:pt x="969867" y="3291733"/>
                  </a:lnTo>
                  <a:lnTo>
                    <a:pt x="969867" y="3295754"/>
                  </a:lnTo>
                  <a:lnTo>
                    <a:pt x="974826" y="3300713"/>
                  </a:lnTo>
                  <a:lnTo>
                    <a:pt x="978847" y="3300713"/>
                  </a:lnTo>
                  <a:lnTo>
                    <a:pt x="1001767" y="3277793"/>
                  </a:lnTo>
                  <a:lnTo>
                    <a:pt x="1001767" y="3273772"/>
                  </a:lnTo>
                  <a:lnTo>
                    <a:pt x="996808" y="3268813"/>
                  </a:lnTo>
                  <a:close/>
                </a:path>
                <a:path w="4271010" h="4271010">
                  <a:moveTo>
                    <a:pt x="1032728" y="3232891"/>
                  </a:moveTo>
                  <a:lnTo>
                    <a:pt x="1028707" y="3232891"/>
                  </a:lnTo>
                  <a:lnTo>
                    <a:pt x="1005788" y="3255812"/>
                  </a:lnTo>
                  <a:lnTo>
                    <a:pt x="1005788" y="3259833"/>
                  </a:lnTo>
                  <a:lnTo>
                    <a:pt x="1010747" y="3264792"/>
                  </a:lnTo>
                  <a:lnTo>
                    <a:pt x="1014768" y="3264792"/>
                  </a:lnTo>
                  <a:lnTo>
                    <a:pt x="1037688" y="3241871"/>
                  </a:lnTo>
                  <a:lnTo>
                    <a:pt x="1037688" y="3237852"/>
                  </a:lnTo>
                  <a:lnTo>
                    <a:pt x="1032728" y="3232891"/>
                  </a:lnTo>
                  <a:close/>
                </a:path>
                <a:path w="4271010" h="4271010">
                  <a:moveTo>
                    <a:pt x="1068649" y="3196971"/>
                  </a:moveTo>
                  <a:lnTo>
                    <a:pt x="1064629" y="3196971"/>
                  </a:lnTo>
                  <a:lnTo>
                    <a:pt x="1041708" y="3219890"/>
                  </a:lnTo>
                  <a:lnTo>
                    <a:pt x="1041708" y="3223911"/>
                  </a:lnTo>
                  <a:lnTo>
                    <a:pt x="1046669" y="3228872"/>
                  </a:lnTo>
                  <a:lnTo>
                    <a:pt x="1050689" y="3228872"/>
                  </a:lnTo>
                  <a:lnTo>
                    <a:pt x="1073609" y="3205951"/>
                  </a:lnTo>
                  <a:lnTo>
                    <a:pt x="1073609" y="3201930"/>
                  </a:lnTo>
                  <a:lnTo>
                    <a:pt x="1068649" y="3196971"/>
                  </a:lnTo>
                  <a:close/>
                </a:path>
                <a:path w="4271010" h="4271010">
                  <a:moveTo>
                    <a:pt x="1104571" y="3161050"/>
                  </a:moveTo>
                  <a:lnTo>
                    <a:pt x="1100550" y="3161050"/>
                  </a:lnTo>
                  <a:lnTo>
                    <a:pt x="1077630" y="3183970"/>
                  </a:lnTo>
                  <a:lnTo>
                    <a:pt x="1077630" y="3187990"/>
                  </a:lnTo>
                  <a:lnTo>
                    <a:pt x="1082590" y="3192950"/>
                  </a:lnTo>
                  <a:lnTo>
                    <a:pt x="1086610" y="3192950"/>
                  </a:lnTo>
                  <a:lnTo>
                    <a:pt x="1109530" y="3170030"/>
                  </a:lnTo>
                  <a:lnTo>
                    <a:pt x="1109530" y="3166009"/>
                  </a:lnTo>
                  <a:lnTo>
                    <a:pt x="1104571" y="3161050"/>
                  </a:lnTo>
                  <a:close/>
                </a:path>
                <a:path w="4271010" h="4271010">
                  <a:moveTo>
                    <a:pt x="1140492" y="3125129"/>
                  </a:moveTo>
                  <a:lnTo>
                    <a:pt x="1136471" y="3125129"/>
                  </a:lnTo>
                  <a:lnTo>
                    <a:pt x="1113551" y="3148049"/>
                  </a:lnTo>
                  <a:lnTo>
                    <a:pt x="1113551" y="3152070"/>
                  </a:lnTo>
                  <a:lnTo>
                    <a:pt x="1118510" y="3157029"/>
                  </a:lnTo>
                  <a:lnTo>
                    <a:pt x="1122531" y="3157029"/>
                  </a:lnTo>
                  <a:lnTo>
                    <a:pt x="1145451" y="3134109"/>
                  </a:lnTo>
                  <a:lnTo>
                    <a:pt x="1145451" y="3130088"/>
                  </a:lnTo>
                  <a:lnTo>
                    <a:pt x="1140492" y="3125129"/>
                  </a:lnTo>
                  <a:close/>
                </a:path>
                <a:path w="4271010" h="4271010">
                  <a:moveTo>
                    <a:pt x="1176412" y="3089207"/>
                  </a:moveTo>
                  <a:lnTo>
                    <a:pt x="1172391" y="3089207"/>
                  </a:lnTo>
                  <a:lnTo>
                    <a:pt x="1149472" y="3112128"/>
                  </a:lnTo>
                  <a:lnTo>
                    <a:pt x="1149472" y="3116149"/>
                  </a:lnTo>
                  <a:lnTo>
                    <a:pt x="1154431" y="3121108"/>
                  </a:lnTo>
                  <a:lnTo>
                    <a:pt x="1158452" y="3121108"/>
                  </a:lnTo>
                  <a:lnTo>
                    <a:pt x="1181373" y="3098187"/>
                  </a:lnTo>
                  <a:lnTo>
                    <a:pt x="1181373" y="3094168"/>
                  </a:lnTo>
                  <a:lnTo>
                    <a:pt x="1176412" y="3089207"/>
                  </a:lnTo>
                  <a:close/>
                </a:path>
                <a:path w="4271010" h="4271010">
                  <a:moveTo>
                    <a:pt x="1212333" y="3053287"/>
                  </a:moveTo>
                  <a:lnTo>
                    <a:pt x="1208313" y="3053287"/>
                  </a:lnTo>
                  <a:lnTo>
                    <a:pt x="1185392" y="3076207"/>
                  </a:lnTo>
                  <a:lnTo>
                    <a:pt x="1185392" y="3080227"/>
                  </a:lnTo>
                  <a:lnTo>
                    <a:pt x="1190353" y="3085188"/>
                  </a:lnTo>
                  <a:lnTo>
                    <a:pt x="1194373" y="3085188"/>
                  </a:lnTo>
                  <a:lnTo>
                    <a:pt x="1217293" y="3062267"/>
                  </a:lnTo>
                  <a:lnTo>
                    <a:pt x="1217293" y="3058246"/>
                  </a:lnTo>
                  <a:lnTo>
                    <a:pt x="1212333" y="3053287"/>
                  </a:lnTo>
                  <a:close/>
                </a:path>
                <a:path w="4271010" h="4271010">
                  <a:moveTo>
                    <a:pt x="1248255" y="3017366"/>
                  </a:moveTo>
                  <a:lnTo>
                    <a:pt x="1244234" y="3017366"/>
                  </a:lnTo>
                  <a:lnTo>
                    <a:pt x="1221314" y="3040286"/>
                  </a:lnTo>
                  <a:lnTo>
                    <a:pt x="1221314" y="3044306"/>
                  </a:lnTo>
                  <a:lnTo>
                    <a:pt x="1226274" y="3049266"/>
                  </a:lnTo>
                  <a:lnTo>
                    <a:pt x="1230294" y="3049266"/>
                  </a:lnTo>
                  <a:lnTo>
                    <a:pt x="1253214" y="3026346"/>
                  </a:lnTo>
                  <a:lnTo>
                    <a:pt x="1253214" y="3022325"/>
                  </a:lnTo>
                  <a:lnTo>
                    <a:pt x="1248255" y="3017366"/>
                  </a:lnTo>
                  <a:close/>
                </a:path>
                <a:path w="4271010" h="4271010">
                  <a:moveTo>
                    <a:pt x="1284175" y="2981445"/>
                  </a:moveTo>
                  <a:lnTo>
                    <a:pt x="1280155" y="2981445"/>
                  </a:lnTo>
                  <a:lnTo>
                    <a:pt x="1257235" y="3004365"/>
                  </a:lnTo>
                  <a:lnTo>
                    <a:pt x="1257235" y="3008386"/>
                  </a:lnTo>
                  <a:lnTo>
                    <a:pt x="1262194" y="3013345"/>
                  </a:lnTo>
                  <a:lnTo>
                    <a:pt x="1266215" y="3013345"/>
                  </a:lnTo>
                  <a:lnTo>
                    <a:pt x="1289135" y="2990425"/>
                  </a:lnTo>
                  <a:lnTo>
                    <a:pt x="1289135" y="2986405"/>
                  </a:lnTo>
                  <a:lnTo>
                    <a:pt x="1284175" y="2981445"/>
                  </a:lnTo>
                  <a:close/>
                </a:path>
                <a:path w="4271010" h="4271010">
                  <a:moveTo>
                    <a:pt x="1320096" y="2945523"/>
                  </a:moveTo>
                  <a:lnTo>
                    <a:pt x="1316075" y="2945523"/>
                  </a:lnTo>
                  <a:lnTo>
                    <a:pt x="1293156" y="2968444"/>
                  </a:lnTo>
                  <a:lnTo>
                    <a:pt x="1293156" y="2972465"/>
                  </a:lnTo>
                  <a:lnTo>
                    <a:pt x="1298115" y="2977424"/>
                  </a:lnTo>
                  <a:lnTo>
                    <a:pt x="1302136" y="2977424"/>
                  </a:lnTo>
                  <a:lnTo>
                    <a:pt x="1325057" y="2954503"/>
                  </a:lnTo>
                  <a:lnTo>
                    <a:pt x="1325057" y="2950484"/>
                  </a:lnTo>
                  <a:lnTo>
                    <a:pt x="1320096" y="2945523"/>
                  </a:lnTo>
                  <a:close/>
                </a:path>
                <a:path w="4271010" h="4271010">
                  <a:moveTo>
                    <a:pt x="1356017" y="2909603"/>
                  </a:moveTo>
                  <a:lnTo>
                    <a:pt x="1351997" y="2909603"/>
                  </a:lnTo>
                  <a:lnTo>
                    <a:pt x="1329076" y="2932523"/>
                  </a:lnTo>
                  <a:lnTo>
                    <a:pt x="1329076" y="2936543"/>
                  </a:lnTo>
                  <a:lnTo>
                    <a:pt x="1334037" y="2941504"/>
                  </a:lnTo>
                  <a:lnTo>
                    <a:pt x="1338057" y="2941504"/>
                  </a:lnTo>
                  <a:lnTo>
                    <a:pt x="1360977" y="2918583"/>
                  </a:lnTo>
                  <a:lnTo>
                    <a:pt x="1360977" y="2914562"/>
                  </a:lnTo>
                  <a:lnTo>
                    <a:pt x="1356017" y="2909603"/>
                  </a:lnTo>
                  <a:close/>
                </a:path>
                <a:path w="4271010" h="4271010">
                  <a:moveTo>
                    <a:pt x="1391939" y="2873682"/>
                  </a:moveTo>
                  <a:lnTo>
                    <a:pt x="1387918" y="2873682"/>
                  </a:lnTo>
                  <a:lnTo>
                    <a:pt x="1364998" y="2896602"/>
                  </a:lnTo>
                  <a:lnTo>
                    <a:pt x="1364998" y="2900622"/>
                  </a:lnTo>
                  <a:lnTo>
                    <a:pt x="1369958" y="2905582"/>
                  </a:lnTo>
                  <a:lnTo>
                    <a:pt x="1373978" y="2905582"/>
                  </a:lnTo>
                  <a:lnTo>
                    <a:pt x="1396898" y="2882662"/>
                  </a:lnTo>
                  <a:lnTo>
                    <a:pt x="1396898" y="2878641"/>
                  </a:lnTo>
                  <a:lnTo>
                    <a:pt x="1391939" y="2873682"/>
                  </a:lnTo>
                  <a:close/>
                </a:path>
                <a:path w="4271010" h="4271010">
                  <a:moveTo>
                    <a:pt x="1427859" y="2837761"/>
                  </a:moveTo>
                  <a:lnTo>
                    <a:pt x="1423839" y="2837761"/>
                  </a:lnTo>
                  <a:lnTo>
                    <a:pt x="1400919" y="2860681"/>
                  </a:lnTo>
                  <a:lnTo>
                    <a:pt x="1400919" y="2864702"/>
                  </a:lnTo>
                  <a:lnTo>
                    <a:pt x="1405878" y="2869661"/>
                  </a:lnTo>
                  <a:lnTo>
                    <a:pt x="1409899" y="2869661"/>
                  </a:lnTo>
                  <a:lnTo>
                    <a:pt x="1432819" y="2846741"/>
                  </a:lnTo>
                  <a:lnTo>
                    <a:pt x="1432819" y="2842721"/>
                  </a:lnTo>
                  <a:lnTo>
                    <a:pt x="1427859" y="2837761"/>
                  </a:lnTo>
                  <a:close/>
                </a:path>
                <a:path w="4271010" h="4271010">
                  <a:moveTo>
                    <a:pt x="1463780" y="2801839"/>
                  </a:moveTo>
                  <a:lnTo>
                    <a:pt x="1459759" y="2801839"/>
                  </a:lnTo>
                  <a:lnTo>
                    <a:pt x="1436840" y="2824760"/>
                  </a:lnTo>
                  <a:lnTo>
                    <a:pt x="1436840" y="2828781"/>
                  </a:lnTo>
                  <a:lnTo>
                    <a:pt x="1441799" y="2833740"/>
                  </a:lnTo>
                  <a:lnTo>
                    <a:pt x="1445820" y="2833740"/>
                  </a:lnTo>
                  <a:lnTo>
                    <a:pt x="1468741" y="2810819"/>
                  </a:lnTo>
                  <a:lnTo>
                    <a:pt x="1468741" y="2806800"/>
                  </a:lnTo>
                  <a:lnTo>
                    <a:pt x="1463780" y="2801839"/>
                  </a:lnTo>
                  <a:close/>
                </a:path>
                <a:path w="4271010" h="4271010">
                  <a:moveTo>
                    <a:pt x="1499701" y="2765919"/>
                  </a:moveTo>
                  <a:lnTo>
                    <a:pt x="1495681" y="2765919"/>
                  </a:lnTo>
                  <a:lnTo>
                    <a:pt x="1472760" y="2788839"/>
                  </a:lnTo>
                  <a:lnTo>
                    <a:pt x="1472760" y="2792859"/>
                  </a:lnTo>
                  <a:lnTo>
                    <a:pt x="1477721" y="2797820"/>
                  </a:lnTo>
                  <a:lnTo>
                    <a:pt x="1481741" y="2797820"/>
                  </a:lnTo>
                  <a:lnTo>
                    <a:pt x="1504661" y="2774899"/>
                  </a:lnTo>
                  <a:lnTo>
                    <a:pt x="1504661" y="2770878"/>
                  </a:lnTo>
                  <a:lnTo>
                    <a:pt x="1499701" y="2765919"/>
                  </a:lnTo>
                  <a:close/>
                </a:path>
                <a:path w="4271010" h="4271010">
                  <a:moveTo>
                    <a:pt x="1535623" y="2729998"/>
                  </a:moveTo>
                  <a:lnTo>
                    <a:pt x="1531602" y="2729998"/>
                  </a:lnTo>
                  <a:lnTo>
                    <a:pt x="1508682" y="2752918"/>
                  </a:lnTo>
                  <a:lnTo>
                    <a:pt x="1508682" y="2756938"/>
                  </a:lnTo>
                  <a:lnTo>
                    <a:pt x="1513642" y="2761898"/>
                  </a:lnTo>
                  <a:lnTo>
                    <a:pt x="1517662" y="2761898"/>
                  </a:lnTo>
                  <a:lnTo>
                    <a:pt x="1540582" y="2738978"/>
                  </a:lnTo>
                  <a:lnTo>
                    <a:pt x="1540582" y="2734957"/>
                  </a:lnTo>
                  <a:lnTo>
                    <a:pt x="1535623" y="2729998"/>
                  </a:lnTo>
                  <a:close/>
                </a:path>
                <a:path w="4271010" h="4271010">
                  <a:moveTo>
                    <a:pt x="1571543" y="2694077"/>
                  </a:moveTo>
                  <a:lnTo>
                    <a:pt x="1567523" y="2694077"/>
                  </a:lnTo>
                  <a:lnTo>
                    <a:pt x="1544603" y="2716997"/>
                  </a:lnTo>
                  <a:lnTo>
                    <a:pt x="1544603" y="2721018"/>
                  </a:lnTo>
                  <a:lnTo>
                    <a:pt x="1549562" y="2725977"/>
                  </a:lnTo>
                  <a:lnTo>
                    <a:pt x="1553583" y="2725977"/>
                  </a:lnTo>
                  <a:lnTo>
                    <a:pt x="1576503" y="2703057"/>
                  </a:lnTo>
                  <a:lnTo>
                    <a:pt x="1576503" y="2699037"/>
                  </a:lnTo>
                  <a:lnTo>
                    <a:pt x="1571543" y="2694077"/>
                  </a:lnTo>
                  <a:close/>
                </a:path>
                <a:path w="4271010" h="4271010">
                  <a:moveTo>
                    <a:pt x="1607464" y="2658155"/>
                  </a:moveTo>
                  <a:lnTo>
                    <a:pt x="1603443" y="2658155"/>
                  </a:lnTo>
                  <a:lnTo>
                    <a:pt x="1580524" y="2681076"/>
                  </a:lnTo>
                  <a:lnTo>
                    <a:pt x="1580524" y="2685097"/>
                  </a:lnTo>
                  <a:lnTo>
                    <a:pt x="1585483" y="2690056"/>
                  </a:lnTo>
                  <a:lnTo>
                    <a:pt x="1589504" y="2690056"/>
                  </a:lnTo>
                  <a:lnTo>
                    <a:pt x="1612425" y="2667135"/>
                  </a:lnTo>
                  <a:lnTo>
                    <a:pt x="1612425" y="2663116"/>
                  </a:lnTo>
                  <a:lnTo>
                    <a:pt x="1607464" y="2658155"/>
                  </a:lnTo>
                  <a:close/>
                </a:path>
                <a:path w="4271010" h="4271010">
                  <a:moveTo>
                    <a:pt x="1643385" y="2622235"/>
                  </a:moveTo>
                  <a:lnTo>
                    <a:pt x="1639365" y="2622235"/>
                  </a:lnTo>
                  <a:lnTo>
                    <a:pt x="1616444" y="2645156"/>
                  </a:lnTo>
                  <a:lnTo>
                    <a:pt x="1616444" y="2649175"/>
                  </a:lnTo>
                  <a:lnTo>
                    <a:pt x="1621405" y="2654136"/>
                  </a:lnTo>
                  <a:lnTo>
                    <a:pt x="1625424" y="2654136"/>
                  </a:lnTo>
                  <a:lnTo>
                    <a:pt x="1648345" y="2631215"/>
                  </a:lnTo>
                  <a:lnTo>
                    <a:pt x="1648345" y="2627194"/>
                  </a:lnTo>
                  <a:lnTo>
                    <a:pt x="1643385" y="2622235"/>
                  </a:lnTo>
                  <a:close/>
                </a:path>
                <a:path w="4271010" h="4271010">
                  <a:moveTo>
                    <a:pt x="1679307" y="2586314"/>
                  </a:moveTo>
                  <a:lnTo>
                    <a:pt x="1675286" y="2586314"/>
                  </a:lnTo>
                  <a:lnTo>
                    <a:pt x="1652366" y="2609234"/>
                  </a:lnTo>
                  <a:lnTo>
                    <a:pt x="1652366" y="2613254"/>
                  </a:lnTo>
                  <a:lnTo>
                    <a:pt x="1657326" y="2618214"/>
                  </a:lnTo>
                  <a:lnTo>
                    <a:pt x="1661346" y="2618214"/>
                  </a:lnTo>
                  <a:lnTo>
                    <a:pt x="1684266" y="2595294"/>
                  </a:lnTo>
                  <a:lnTo>
                    <a:pt x="1684266" y="2591273"/>
                  </a:lnTo>
                  <a:lnTo>
                    <a:pt x="1679307" y="2586314"/>
                  </a:lnTo>
                  <a:close/>
                </a:path>
                <a:path w="4271010" h="4271010">
                  <a:moveTo>
                    <a:pt x="1715227" y="2550393"/>
                  </a:moveTo>
                  <a:lnTo>
                    <a:pt x="1711207" y="2550393"/>
                  </a:lnTo>
                  <a:lnTo>
                    <a:pt x="1688287" y="2573313"/>
                  </a:lnTo>
                  <a:lnTo>
                    <a:pt x="1688287" y="2577334"/>
                  </a:lnTo>
                  <a:lnTo>
                    <a:pt x="1693246" y="2582293"/>
                  </a:lnTo>
                  <a:lnTo>
                    <a:pt x="1697267" y="2582293"/>
                  </a:lnTo>
                  <a:lnTo>
                    <a:pt x="1720187" y="2559373"/>
                  </a:lnTo>
                  <a:lnTo>
                    <a:pt x="1720187" y="2555353"/>
                  </a:lnTo>
                  <a:lnTo>
                    <a:pt x="1715227" y="2550393"/>
                  </a:lnTo>
                  <a:close/>
                </a:path>
                <a:path w="4271010" h="4271010">
                  <a:moveTo>
                    <a:pt x="1751148" y="2514471"/>
                  </a:moveTo>
                  <a:lnTo>
                    <a:pt x="1747127" y="2514471"/>
                  </a:lnTo>
                  <a:lnTo>
                    <a:pt x="1724208" y="2537392"/>
                  </a:lnTo>
                  <a:lnTo>
                    <a:pt x="1724208" y="2541413"/>
                  </a:lnTo>
                  <a:lnTo>
                    <a:pt x="1729167" y="2546372"/>
                  </a:lnTo>
                  <a:lnTo>
                    <a:pt x="1733188" y="2546372"/>
                  </a:lnTo>
                  <a:lnTo>
                    <a:pt x="1756109" y="2523451"/>
                  </a:lnTo>
                  <a:lnTo>
                    <a:pt x="1756109" y="2519432"/>
                  </a:lnTo>
                  <a:lnTo>
                    <a:pt x="1751148" y="2514471"/>
                  </a:lnTo>
                  <a:close/>
                </a:path>
                <a:path w="4271010" h="4271010">
                  <a:moveTo>
                    <a:pt x="1787069" y="2478551"/>
                  </a:moveTo>
                  <a:lnTo>
                    <a:pt x="1783049" y="2478551"/>
                  </a:lnTo>
                  <a:lnTo>
                    <a:pt x="1760128" y="2501472"/>
                  </a:lnTo>
                  <a:lnTo>
                    <a:pt x="1760128" y="2505491"/>
                  </a:lnTo>
                  <a:lnTo>
                    <a:pt x="1765089" y="2510452"/>
                  </a:lnTo>
                  <a:lnTo>
                    <a:pt x="1769108" y="2510452"/>
                  </a:lnTo>
                  <a:lnTo>
                    <a:pt x="1792029" y="2487531"/>
                  </a:lnTo>
                  <a:lnTo>
                    <a:pt x="1792029" y="2483510"/>
                  </a:lnTo>
                  <a:lnTo>
                    <a:pt x="1787069" y="2478551"/>
                  </a:lnTo>
                  <a:close/>
                </a:path>
                <a:path w="4271010" h="4271010">
                  <a:moveTo>
                    <a:pt x="1822991" y="2442630"/>
                  </a:moveTo>
                  <a:lnTo>
                    <a:pt x="1818970" y="2442630"/>
                  </a:lnTo>
                  <a:lnTo>
                    <a:pt x="1796050" y="2465550"/>
                  </a:lnTo>
                  <a:lnTo>
                    <a:pt x="1796050" y="2469570"/>
                  </a:lnTo>
                  <a:lnTo>
                    <a:pt x="1801010" y="2474530"/>
                  </a:lnTo>
                  <a:lnTo>
                    <a:pt x="1805030" y="2474530"/>
                  </a:lnTo>
                  <a:lnTo>
                    <a:pt x="1827950" y="2451610"/>
                  </a:lnTo>
                  <a:lnTo>
                    <a:pt x="1827950" y="2447589"/>
                  </a:lnTo>
                  <a:lnTo>
                    <a:pt x="1822991" y="2442630"/>
                  </a:lnTo>
                  <a:close/>
                </a:path>
                <a:path w="4271010" h="4271010">
                  <a:moveTo>
                    <a:pt x="1858911" y="2406709"/>
                  </a:moveTo>
                  <a:lnTo>
                    <a:pt x="1854891" y="2406709"/>
                  </a:lnTo>
                  <a:lnTo>
                    <a:pt x="1831971" y="2429629"/>
                  </a:lnTo>
                  <a:lnTo>
                    <a:pt x="1831971" y="2433650"/>
                  </a:lnTo>
                  <a:lnTo>
                    <a:pt x="1836930" y="2438609"/>
                  </a:lnTo>
                  <a:lnTo>
                    <a:pt x="1840951" y="2438609"/>
                  </a:lnTo>
                  <a:lnTo>
                    <a:pt x="1863871" y="2415689"/>
                  </a:lnTo>
                  <a:lnTo>
                    <a:pt x="1863871" y="2411669"/>
                  </a:lnTo>
                  <a:lnTo>
                    <a:pt x="1858911" y="2406709"/>
                  </a:lnTo>
                  <a:close/>
                </a:path>
                <a:path w="4271010" h="4271010">
                  <a:moveTo>
                    <a:pt x="1894832" y="2370787"/>
                  </a:moveTo>
                  <a:lnTo>
                    <a:pt x="1890811" y="2370787"/>
                  </a:lnTo>
                  <a:lnTo>
                    <a:pt x="1867892" y="2393708"/>
                  </a:lnTo>
                  <a:lnTo>
                    <a:pt x="1867892" y="2397729"/>
                  </a:lnTo>
                  <a:lnTo>
                    <a:pt x="1872851" y="2402688"/>
                  </a:lnTo>
                  <a:lnTo>
                    <a:pt x="1876872" y="2402688"/>
                  </a:lnTo>
                  <a:lnTo>
                    <a:pt x="1899793" y="2379767"/>
                  </a:lnTo>
                  <a:lnTo>
                    <a:pt x="1899793" y="2375748"/>
                  </a:lnTo>
                  <a:lnTo>
                    <a:pt x="1894832" y="2370787"/>
                  </a:lnTo>
                  <a:close/>
                </a:path>
                <a:path w="4271010" h="4271010">
                  <a:moveTo>
                    <a:pt x="1930753" y="2334867"/>
                  </a:moveTo>
                  <a:lnTo>
                    <a:pt x="1926733" y="2334867"/>
                  </a:lnTo>
                  <a:lnTo>
                    <a:pt x="1903812" y="2357788"/>
                  </a:lnTo>
                  <a:lnTo>
                    <a:pt x="1903812" y="2361807"/>
                  </a:lnTo>
                  <a:lnTo>
                    <a:pt x="1908773" y="2366768"/>
                  </a:lnTo>
                  <a:lnTo>
                    <a:pt x="1912792" y="2366768"/>
                  </a:lnTo>
                  <a:lnTo>
                    <a:pt x="1935713" y="2343847"/>
                  </a:lnTo>
                  <a:lnTo>
                    <a:pt x="1935713" y="2339826"/>
                  </a:lnTo>
                  <a:lnTo>
                    <a:pt x="1930753" y="2334867"/>
                  </a:lnTo>
                  <a:close/>
                </a:path>
                <a:path w="4271010" h="4271010">
                  <a:moveTo>
                    <a:pt x="1966675" y="2298946"/>
                  </a:moveTo>
                  <a:lnTo>
                    <a:pt x="1962654" y="2298946"/>
                  </a:lnTo>
                  <a:lnTo>
                    <a:pt x="1939734" y="2321866"/>
                  </a:lnTo>
                  <a:lnTo>
                    <a:pt x="1939734" y="2325886"/>
                  </a:lnTo>
                  <a:lnTo>
                    <a:pt x="1944694" y="2330846"/>
                  </a:lnTo>
                  <a:lnTo>
                    <a:pt x="1948714" y="2330846"/>
                  </a:lnTo>
                  <a:lnTo>
                    <a:pt x="1971634" y="2307926"/>
                  </a:lnTo>
                  <a:lnTo>
                    <a:pt x="1971634" y="2303905"/>
                  </a:lnTo>
                  <a:lnTo>
                    <a:pt x="1966675" y="2298946"/>
                  </a:lnTo>
                  <a:close/>
                </a:path>
                <a:path w="4271010" h="4271010">
                  <a:moveTo>
                    <a:pt x="2002595" y="2263025"/>
                  </a:moveTo>
                  <a:lnTo>
                    <a:pt x="1998575" y="2263025"/>
                  </a:lnTo>
                  <a:lnTo>
                    <a:pt x="1975655" y="2285945"/>
                  </a:lnTo>
                  <a:lnTo>
                    <a:pt x="1975655" y="2289966"/>
                  </a:lnTo>
                  <a:lnTo>
                    <a:pt x="1980614" y="2294925"/>
                  </a:lnTo>
                  <a:lnTo>
                    <a:pt x="1984635" y="2294925"/>
                  </a:lnTo>
                  <a:lnTo>
                    <a:pt x="2007555" y="2272005"/>
                  </a:lnTo>
                  <a:lnTo>
                    <a:pt x="2007555" y="2267985"/>
                  </a:lnTo>
                  <a:lnTo>
                    <a:pt x="2002595" y="2263025"/>
                  </a:lnTo>
                  <a:close/>
                </a:path>
                <a:path w="4271010" h="4271010">
                  <a:moveTo>
                    <a:pt x="2038516" y="2227103"/>
                  </a:moveTo>
                  <a:lnTo>
                    <a:pt x="2034495" y="2227103"/>
                  </a:lnTo>
                  <a:lnTo>
                    <a:pt x="2011576" y="2250024"/>
                  </a:lnTo>
                  <a:lnTo>
                    <a:pt x="2011576" y="2254045"/>
                  </a:lnTo>
                  <a:lnTo>
                    <a:pt x="2016535" y="2259004"/>
                  </a:lnTo>
                  <a:lnTo>
                    <a:pt x="2020556" y="2259004"/>
                  </a:lnTo>
                  <a:lnTo>
                    <a:pt x="2043477" y="2236083"/>
                  </a:lnTo>
                  <a:lnTo>
                    <a:pt x="2043477" y="2232064"/>
                  </a:lnTo>
                  <a:lnTo>
                    <a:pt x="2038516" y="2227103"/>
                  </a:lnTo>
                  <a:close/>
                </a:path>
                <a:path w="4271010" h="4271010">
                  <a:moveTo>
                    <a:pt x="2074437" y="2191183"/>
                  </a:moveTo>
                  <a:lnTo>
                    <a:pt x="2070417" y="2191183"/>
                  </a:lnTo>
                  <a:lnTo>
                    <a:pt x="2047496" y="2214104"/>
                  </a:lnTo>
                  <a:lnTo>
                    <a:pt x="2047496" y="2218123"/>
                  </a:lnTo>
                  <a:lnTo>
                    <a:pt x="2052457" y="2223084"/>
                  </a:lnTo>
                  <a:lnTo>
                    <a:pt x="2056476" y="2223084"/>
                  </a:lnTo>
                  <a:lnTo>
                    <a:pt x="2079397" y="2200163"/>
                  </a:lnTo>
                  <a:lnTo>
                    <a:pt x="2079397" y="2196142"/>
                  </a:lnTo>
                  <a:lnTo>
                    <a:pt x="2074437" y="2191183"/>
                  </a:lnTo>
                  <a:close/>
                </a:path>
                <a:path w="4271010" h="4271010">
                  <a:moveTo>
                    <a:pt x="2110359" y="2155262"/>
                  </a:moveTo>
                  <a:lnTo>
                    <a:pt x="2106338" y="2155262"/>
                  </a:lnTo>
                  <a:lnTo>
                    <a:pt x="2083418" y="2178182"/>
                  </a:lnTo>
                  <a:lnTo>
                    <a:pt x="2083418" y="2182202"/>
                  </a:lnTo>
                  <a:lnTo>
                    <a:pt x="2088378" y="2187162"/>
                  </a:lnTo>
                  <a:lnTo>
                    <a:pt x="2092398" y="2187162"/>
                  </a:lnTo>
                  <a:lnTo>
                    <a:pt x="2115318" y="2164242"/>
                  </a:lnTo>
                  <a:lnTo>
                    <a:pt x="2115318" y="2160221"/>
                  </a:lnTo>
                  <a:lnTo>
                    <a:pt x="2110359" y="2155262"/>
                  </a:lnTo>
                  <a:close/>
                </a:path>
                <a:path w="4271010" h="4271010">
                  <a:moveTo>
                    <a:pt x="2146279" y="2119341"/>
                  </a:moveTo>
                  <a:lnTo>
                    <a:pt x="2142259" y="2119341"/>
                  </a:lnTo>
                  <a:lnTo>
                    <a:pt x="2119339" y="2142261"/>
                  </a:lnTo>
                  <a:lnTo>
                    <a:pt x="2119339" y="2146282"/>
                  </a:lnTo>
                  <a:lnTo>
                    <a:pt x="2124298" y="2151241"/>
                  </a:lnTo>
                  <a:lnTo>
                    <a:pt x="2128319" y="2151241"/>
                  </a:lnTo>
                  <a:lnTo>
                    <a:pt x="2151239" y="2128321"/>
                  </a:lnTo>
                  <a:lnTo>
                    <a:pt x="2151239" y="2124301"/>
                  </a:lnTo>
                  <a:lnTo>
                    <a:pt x="2146279" y="2119341"/>
                  </a:lnTo>
                  <a:close/>
                </a:path>
                <a:path w="4271010" h="4271010">
                  <a:moveTo>
                    <a:pt x="2182200" y="2083419"/>
                  </a:moveTo>
                  <a:lnTo>
                    <a:pt x="2178181" y="2083419"/>
                  </a:lnTo>
                  <a:lnTo>
                    <a:pt x="2155260" y="2106340"/>
                  </a:lnTo>
                  <a:lnTo>
                    <a:pt x="2155260" y="2110360"/>
                  </a:lnTo>
                  <a:lnTo>
                    <a:pt x="2160219" y="2115320"/>
                  </a:lnTo>
                  <a:lnTo>
                    <a:pt x="2164240" y="2115320"/>
                  </a:lnTo>
                  <a:lnTo>
                    <a:pt x="2187161" y="2092399"/>
                  </a:lnTo>
                  <a:lnTo>
                    <a:pt x="2187161" y="2088380"/>
                  </a:lnTo>
                  <a:lnTo>
                    <a:pt x="2182200" y="2083419"/>
                  </a:lnTo>
                  <a:close/>
                </a:path>
                <a:path w="4271010" h="4271010">
                  <a:moveTo>
                    <a:pt x="2218122" y="2047499"/>
                  </a:moveTo>
                  <a:lnTo>
                    <a:pt x="2214101" y="2047499"/>
                  </a:lnTo>
                  <a:lnTo>
                    <a:pt x="2191180" y="2070418"/>
                  </a:lnTo>
                  <a:lnTo>
                    <a:pt x="2191180" y="2074439"/>
                  </a:lnTo>
                  <a:lnTo>
                    <a:pt x="2196141" y="2079400"/>
                  </a:lnTo>
                  <a:lnTo>
                    <a:pt x="2200160" y="2079400"/>
                  </a:lnTo>
                  <a:lnTo>
                    <a:pt x="2223081" y="2056479"/>
                  </a:lnTo>
                  <a:lnTo>
                    <a:pt x="2223081" y="2052458"/>
                  </a:lnTo>
                  <a:lnTo>
                    <a:pt x="2218122" y="2047499"/>
                  </a:lnTo>
                  <a:close/>
                </a:path>
                <a:path w="4271010" h="4271010">
                  <a:moveTo>
                    <a:pt x="2254043" y="2011578"/>
                  </a:moveTo>
                  <a:lnTo>
                    <a:pt x="2250022" y="2011578"/>
                  </a:lnTo>
                  <a:lnTo>
                    <a:pt x="2227102" y="2034498"/>
                  </a:lnTo>
                  <a:lnTo>
                    <a:pt x="2227102" y="2038518"/>
                  </a:lnTo>
                  <a:lnTo>
                    <a:pt x="2232062" y="2043478"/>
                  </a:lnTo>
                  <a:lnTo>
                    <a:pt x="2236082" y="2043478"/>
                  </a:lnTo>
                  <a:lnTo>
                    <a:pt x="2259002" y="2020558"/>
                  </a:lnTo>
                  <a:lnTo>
                    <a:pt x="2259002" y="2016537"/>
                  </a:lnTo>
                  <a:lnTo>
                    <a:pt x="2254043" y="2011578"/>
                  </a:lnTo>
                  <a:close/>
                </a:path>
                <a:path w="4271010" h="4271010">
                  <a:moveTo>
                    <a:pt x="2289963" y="1975657"/>
                  </a:moveTo>
                  <a:lnTo>
                    <a:pt x="2285943" y="1975657"/>
                  </a:lnTo>
                  <a:lnTo>
                    <a:pt x="2263023" y="1998577"/>
                  </a:lnTo>
                  <a:lnTo>
                    <a:pt x="2263023" y="2002598"/>
                  </a:lnTo>
                  <a:lnTo>
                    <a:pt x="2267982" y="2007557"/>
                  </a:lnTo>
                  <a:lnTo>
                    <a:pt x="2272003" y="2007557"/>
                  </a:lnTo>
                  <a:lnTo>
                    <a:pt x="2294923" y="1984637"/>
                  </a:lnTo>
                  <a:lnTo>
                    <a:pt x="2294923" y="1980617"/>
                  </a:lnTo>
                  <a:lnTo>
                    <a:pt x="2289963" y="1975657"/>
                  </a:lnTo>
                  <a:close/>
                </a:path>
                <a:path w="4271010" h="4271010">
                  <a:moveTo>
                    <a:pt x="2325884" y="1939735"/>
                  </a:moveTo>
                  <a:lnTo>
                    <a:pt x="2321865" y="1939735"/>
                  </a:lnTo>
                  <a:lnTo>
                    <a:pt x="2298944" y="1962656"/>
                  </a:lnTo>
                  <a:lnTo>
                    <a:pt x="2298944" y="1966676"/>
                  </a:lnTo>
                  <a:lnTo>
                    <a:pt x="2303903" y="1971636"/>
                  </a:lnTo>
                  <a:lnTo>
                    <a:pt x="2307924" y="1971636"/>
                  </a:lnTo>
                  <a:lnTo>
                    <a:pt x="2330845" y="1948715"/>
                  </a:lnTo>
                  <a:lnTo>
                    <a:pt x="2330845" y="1944696"/>
                  </a:lnTo>
                  <a:lnTo>
                    <a:pt x="2325884" y="1939735"/>
                  </a:lnTo>
                  <a:close/>
                </a:path>
                <a:path w="4271010" h="4271010">
                  <a:moveTo>
                    <a:pt x="2361806" y="1903815"/>
                  </a:moveTo>
                  <a:lnTo>
                    <a:pt x="2357785" y="1903815"/>
                  </a:lnTo>
                  <a:lnTo>
                    <a:pt x="2334864" y="1926734"/>
                  </a:lnTo>
                  <a:lnTo>
                    <a:pt x="2334864" y="1930755"/>
                  </a:lnTo>
                  <a:lnTo>
                    <a:pt x="2339825" y="1935716"/>
                  </a:lnTo>
                  <a:lnTo>
                    <a:pt x="2343844" y="1935716"/>
                  </a:lnTo>
                  <a:lnTo>
                    <a:pt x="2366765" y="1912795"/>
                  </a:lnTo>
                  <a:lnTo>
                    <a:pt x="2366765" y="1908774"/>
                  </a:lnTo>
                  <a:lnTo>
                    <a:pt x="2361806" y="1903815"/>
                  </a:lnTo>
                  <a:close/>
                </a:path>
                <a:path w="4271010" h="4271010">
                  <a:moveTo>
                    <a:pt x="2397727" y="1867894"/>
                  </a:moveTo>
                  <a:lnTo>
                    <a:pt x="2393706" y="1867894"/>
                  </a:lnTo>
                  <a:lnTo>
                    <a:pt x="2370786" y="1890814"/>
                  </a:lnTo>
                  <a:lnTo>
                    <a:pt x="2370786" y="1894834"/>
                  </a:lnTo>
                  <a:lnTo>
                    <a:pt x="2375746" y="1899794"/>
                  </a:lnTo>
                  <a:lnTo>
                    <a:pt x="2379766" y="1899794"/>
                  </a:lnTo>
                  <a:lnTo>
                    <a:pt x="2402686" y="1876874"/>
                  </a:lnTo>
                  <a:lnTo>
                    <a:pt x="2402686" y="1872853"/>
                  </a:lnTo>
                  <a:lnTo>
                    <a:pt x="2397727" y="1867894"/>
                  </a:lnTo>
                  <a:close/>
                </a:path>
                <a:path w="4271010" h="4271010">
                  <a:moveTo>
                    <a:pt x="2433647" y="1831973"/>
                  </a:moveTo>
                  <a:lnTo>
                    <a:pt x="2429627" y="1831973"/>
                  </a:lnTo>
                  <a:lnTo>
                    <a:pt x="2406707" y="1854893"/>
                  </a:lnTo>
                  <a:lnTo>
                    <a:pt x="2406707" y="1858914"/>
                  </a:lnTo>
                  <a:lnTo>
                    <a:pt x="2411666" y="1863873"/>
                  </a:lnTo>
                  <a:lnTo>
                    <a:pt x="2415687" y="1863873"/>
                  </a:lnTo>
                  <a:lnTo>
                    <a:pt x="2438607" y="1840953"/>
                  </a:lnTo>
                  <a:lnTo>
                    <a:pt x="2438607" y="1836933"/>
                  </a:lnTo>
                  <a:lnTo>
                    <a:pt x="2433647" y="1831973"/>
                  </a:lnTo>
                  <a:close/>
                </a:path>
                <a:path w="4271010" h="4271010">
                  <a:moveTo>
                    <a:pt x="2469568" y="1796051"/>
                  </a:moveTo>
                  <a:lnTo>
                    <a:pt x="2465549" y="1796051"/>
                  </a:lnTo>
                  <a:lnTo>
                    <a:pt x="2442628" y="1818972"/>
                  </a:lnTo>
                  <a:lnTo>
                    <a:pt x="2442628" y="1822992"/>
                  </a:lnTo>
                  <a:lnTo>
                    <a:pt x="2447587" y="1827952"/>
                  </a:lnTo>
                  <a:lnTo>
                    <a:pt x="2451608" y="1827952"/>
                  </a:lnTo>
                  <a:lnTo>
                    <a:pt x="2474529" y="1805031"/>
                  </a:lnTo>
                  <a:lnTo>
                    <a:pt x="2474529" y="1801012"/>
                  </a:lnTo>
                  <a:lnTo>
                    <a:pt x="2469568" y="1796051"/>
                  </a:lnTo>
                  <a:close/>
                </a:path>
                <a:path w="4271010" h="4271010">
                  <a:moveTo>
                    <a:pt x="2505490" y="1760131"/>
                  </a:moveTo>
                  <a:lnTo>
                    <a:pt x="2501469" y="1760131"/>
                  </a:lnTo>
                  <a:lnTo>
                    <a:pt x="2478548" y="1783050"/>
                  </a:lnTo>
                  <a:lnTo>
                    <a:pt x="2478548" y="1787071"/>
                  </a:lnTo>
                  <a:lnTo>
                    <a:pt x="2483509" y="1792032"/>
                  </a:lnTo>
                  <a:lnTo>
                    <a:pt x="2487528" y="1792032"/>
                  </a:lnTo>
                  <a:lnTo>
                    <a:pt x="2510449" y="1769111"/>
                  </a:lnTo>
                  <a:lnTo>
                    <a:pt x="2510449" y="1765090"/>
                  </a:lnTo>
                  <a:lnTo>
                    <a:pt x="2505490" y="1760131"/>
                  </a:lnTo>
                  <a:close/>
                </a:path>
                <a:path w="4271010" h="4271010">
                  <a:moveTo>
                    <a:pt x="2541411" y="1724210"/>
                  </a:moveTo>
                  <a:lnTo>
                    <a:pt x="2537390" y="1724210"/>
                  </a:lnTo>
                  <a:lnTo>
                    <a:pt x="2514470" y="1747130"/>
                  </a:lnTo>
                  <a:lnTo>
                    <a:pt x="2514470" y="1751150"/>
                  </a:lnTo>
                  <a:lnTo>
                    <a:pt x="2519430" y="1756110"/>
                  </a:lnTo>
                  <a:lnTo>
                    <a:pt x="2523450" y="1756110"/>
                  </a:lnTo>
                  <a:lnTo>
                    <a:pt x="2546370" y="1733190"/>
                  </a:lnTo>
                  <a:lnTo>
                    <a:pt x="2546370" y="1729169"/>
                  </a:lnTo>
                  <a:lnTo>
                    <a:pt x="2541411" y="1724210"/>
                  </a:lnTo>
                  <a:close/>
                </a:path>
                <a:path w="4271010" h="4271010">
                  <a:moveTo>
                    <a:pt x="2577331" y="1688289"/>
                  </a:moveTo>
                  <a:lnTo>
                    <a:pt x="2573311" y="1688289"/>
                  </a:lnTo>
                  <a:lnTo>
                    <a:pt x="2550391" y="1711209"/>
                  </a:lnTo>
                  <a:lnTo>
                    <a:pt x="2550391" y="1715230"/>
                  </a:lnTo>
                  <a:lnTo>
                    <a:pt x="2555350" y="1720189"/>
                  </a:lnTo>
                  <a:lnTo>
                    <a:pt x="2559371" y="1720189"/>
                  </a:lnTo>
                  <a:lnTo>
                    <a:pt x="2582291" y="1697269"/>
                  </a:lnTo>
                  <a:lnTo>
                    <a:pt x="2582291" y="1693249"/>
                  </a:lnTo>
                  <a:lnTo>
                    <a:pt x="2577331" y="1688289"/>
                  </a:lnTo>
                  <a:close/>
                </a:path>
                <a:path w="4271010" h="4271010">
                  <a:moveTo>
                    <a:pt x="2613252" y="1652367"/>
                  </a:moveTo>
                  <a:lnTo>
                    <a:pt x="2609233" y="1652367"/>
                  </a:lnTo>
                  <a:lnTo>
                    <a:pt x="2586312" y="1675288"/>
                  </a:lnTo>
                  <a:lnTo>
                    <a:pt x="2586312" y="1679308"/>
                  </a:lnTo>
                  <a:lnTo>
                    <a:pt x="2591271" y="1684268"/>
                  </a:lnTo>
                  <a:lnTo>
                    <a:pt x="2595292" y="1684268"/>
                  </a:lnTo>
                  <a:lnTo>
                    <a:pt x="2618213" y="1661347"/>
                  </a:lnTo>
                  <a:lnTo>
                    <a:pt x="2618213" y="1657328"/>
                  </a:lnTo>
                  <a:lnTo>
                    <a:pt x="2613252" y="1652367"/>
                  </a:lnTo>
                  <a:close/>
                </a:path>
                <a:path w="4271010" h="4271010">
                  <a:moveTo>
                    <a:pt x="2649174" y="1616447"/>
                  </a:moveTo>
                  <a:lnTo>
                    <a:pt x="2645153" y="1616447"/>
                  </a:lnTo>
                  <a:lnTo>
                    <a:pt x="2622232" y="1639366"/>
                  </a:lnTo>
                  <a:lnTo>
                    <a:pt x="2622232" y="1643387"/>
                  </a:lnTo>
                  <a:lnTo>
                    <a:pt x="2627193" y="1648348"/>
                  </a:lnTo>
                  <a:lnTo>
                    <a:pt x="2631212" y="1648348"/>
                  </a:lnTo>
                  <a:lnTo>
                    <a:pt x="2654133" y="1625427"/>
                  </a:lnTo>
                  <a:lnTo>
                    <a:pt x="2654133" y="1621406"/>
                  </a:lnTo>
                  <a:lnTo>
                    <a:pt x="2649174" y="1616447"/>
                  </a:lnTo>
                  <a:close/>
                </a:path>
                <a:path w="4271010" h="4271010">
                  <a:moveTo>
                    <a:pt x="2685095" y="1580526"/>
                  </a:moveTo>
                  <a:lnTo>
                    <a:pt x="2681074" y="1580526"/>
                  </a:lnTo>
                  <a:lnTo>
                    <a:pt x="2658154" y="1603446"/>
                  </a:lnTo>
                  <a:lnTo>
                    <a:pt x="2658154" y="1607466"/>
                  </a:lnTo>
                  <a:lnTo>
                    <a:pt x="2663114" y="1612426"/>
                  </a:lnTo>
                  <a:lnTo>
                    <a:pt x="2667134" y="1612426"/>
                  </a:lnTo>
                  <a:lnTo>
                    <a:pt x="2690054" y="1589506"/>
                  </a:lnTo>
                  <a:lnTo>
                    <a:pt x="2690054" y="1585485"/>
                  </a:lnTo>
                  <a:lnTo>
                    <a:pt x="2685095" y="1580526"/>
                  </a:lnTo>
                  <a:close/>
                </a:path>
                <a:path w="4271010" h="4271010">
                  <a:moveTo>
                    <a:pt x="2721015" y="1544605"/>
                  </a:moveTo>
                  <a:lnTo>
                    <a:pt x="2716995" y="1544605"/>
                  </a:lnTo>
                  <a:lnTo>
                    <a:pt x="2694075" y="1567525"/>
                  </a:lnTo>
                  <a:lnTo>
                    <a:pt x="2694075" y="1571546"/>
                  </a:lnTo>
                  <a:lnTo>
                    <a:pt x="2699034" y="1576505"/>
                  </a:lnTo>
                  <a:lnTo>
                    <a:pt x="2703055" y="1576505"/>
                  </a:lnTo>
                  <a:lnTo>
                    <a:pt x="2725975" y="1553585"/>
                  </a:lnTo>
                  <a:lnTo>
                    <a:pt x="2725975" y="1549565"/>
                  </a:lnTo>
                  <a:lnTo>
                    <a:pt x="2721015" y="1544605"/>
                  </a:lnTo>
                  <a:close/>
                </a:path>
                <a:path w="4271010" h="4271010">
                  <a:moveTo>
                    <a:pt x="2756936" y="1508683"/>
                  </a:moveTo>
                  <a:lnTo>
                    <a:pt x="2752917" y="1508683"/>
                  </a:lnTo>
                  <a:lnTo>
                    <a:pt x="2729996" y="1531604"/>
                  </a:lnTo>
                  <a:lnTo>
                    <a:pt x="2729996" y="1535624"/>
                  </a:lnTo>
                  <a:lnTo>
                    <a:pt x="2734955" y="1540584"/>
                  </a:lnTo>
                  <a:lnTo>
                    <a:pt x="2738976" y="1540584"/>
                  </a:lnTo>
                  <a:lnTo>
                    <a:pt x="2761897" y="1517663"/>
                  </a:lnTo>
                  <a:lnTo>
                    <a:pt x="2761897" y="1513644"/>
                  </a:lnTo>
                  <a:lnTo>
                    <a:pt x="2756936" y="1508683"/>
                  </a:lnTo>
                  <a:close/>
                </a:path>
                <a:path w="4271010" h="4271010">
                  <a:moveTo>
                    <a:pt x="2792858" y="1472763"/>
                  </a:moveTo>
                  <a:lnTo>
                    <a:pt x="2788837" y="1472763"/>
                  </a:lnTo>
                  <a:lnTo>
                    <a:pt x="2765916" y="1495682"/>
                  </a:lnTo>
                  <a:lnTo>
                    <a:pt x="2765916" y="1499703"/>
                  </a:lnTo>
                  <a:lnTo>
                    <a:pt x="2770877" y="1504664"/>
                  </a:lnTo>
                  <a:lnTo>
                    <a:pt x="2774896" y="1504664"/>
                  </a:lnTo>
                  <a:lnTo>
                    <a:pt x="2797817" y="1481743"/>
                  </a:lnTo>
                  <a:lnTo>
                    <a:pt x="2797817" y="1477722"/>
                  </a:lnTo>
                  <a:lnTo>
                    <a:pt x="2792858" y="1472763"/>
                  </a:lnTo>
                  <a:close/>
                </a:path>
                <a:path w="4271010" h="4271010">
                  <a:moveTo>
                    <a:pt x="2828779" y="1436842"/>
                  </a:moveTo>
                  <a:lnTo>
                    <a:pt x="2824758" y="1436842"/>
                  </a:lnTo>
                  <a:lnTo>
                    <a:pt x="2801838" y="1459762"/>
                  </a:lnTo>
                  <a:lnTo>
                    <a:pt x="2801838" y="1463782"/>
                  </a:lnTo>
                  <a:lnTo>
                    <a:pt x="2806798" y="1468742"/>
                  </a:lnTo>
                  <a:lnTo>
                    <a:pt x="2810818" y="1468742"/>
                  </a:lnTo>
                  <a:lnTo>
                    <a:pt x="2833738" y="1445822"/>
                  </a:lnTo>
                  <a:lnTo>
                    <a:pt x="2833738" y="1441801"/>
                  </a:lnTo>
                  <a:lnTo>
                    <a:pt x="2828779" y="1436842"/>
                  </a:lnTo>
                  <a:close/>
                </a:path>
                <a:path w="4271010" h="4271010">
                  <a:moveTo>
                    <a:pt x="2864699" y="1400921"/>
                  </a:moveTo>
                  <a:lnTo>
                    <a:pt x="2860679" y="1400921"/>
                  </a:lnTo>
                  <a:lnTo>
                    <a:pt x="2837759" y="1423841"/>
                  </a:lnTo>
                  <a:lnTo>
                    <a:pt x="2837759" y="1427862"/>
                  </a:lnTo>
                  <a:lnTo>
                    <a:pt x="2842718" y="1432821"/>
                  </a:lnTo>
                  <a:lnTo>
                    <a:pt x="2846739" y="1432821"/>
                  </a:lnTo>
                  <a:lnTo>
                    <a:pt x="2869659" y="1409901"/>
                  </a:lnTo>
                  <a:lnTo>
                    <a:pt x="2869659" y="1405881"/>
                  </a:lnTo>
                  <a:lnTo>
                    <a:pt x="2864699" y="1400921"/>
                  </a:lnTo>
                  <a:close/>
                </a:path>
                <a:path w="4271010" h="4271010">
                  <a:moveTo>
                    <a:pt x="2900620" y="1364999"/>
                  </a:moveTo>
                  <a:lnTo>
                    <a:pt x="2896601" y="1364999"/>
                  </a:lnTo>
                  <a:lnTo>
                    <a:pt x="2873680" y="1387920"/>
                  </a:lnTo>
                  <a:lnTo>
                    <a:pt x="2873680" y="1391940"/>
                  </a:lnTo>
                  <a:lnTo>
                    <a:pt x="2878639" y="1396900"/>
                  </a:lnTo>
                  <a:lnTo>
                    <a:pt x="2882660" y="1396900"/>
                  </a:lnTo>
                  <a:lnTo>
                    <a:pt x="2905581" y="1373979"/>
                  </a:lnTo>
                  <a:lnTo>
                    <a:pt x="2905581" y="1369960"/>
                  </a:lnTo>
                  <a:lnTo>
                    <a:pt x="2900620" y="1364999"/>
                  </a:lnTo>
                  <a:close/>
                </a:path>
                <a:path w="4271010" h="4271010">
                  <a:moveTo>
                    <a:pt x="2936542" y="1329079"/>
                  </a:moveTo>
                  <a:lnTo>
                    <a:pt x="2932521" y="1329079"/>
                  </a:lnTo>
                  <a:lnTo>
                    <a:pt x="2909600" y="1351998"/>
                  </a:lnTo>
                  <a:lnTo>
                    <a:pt x="2909600" y="1356019"/>
                  </a:lnTo>
                  <a:lnTo>
                    <a:pt x="2914561" y="1360980"/>
                  </a:lnTo>
                  <a:lnTo>
                    <a:pt x="2918580" y="1360980"/>
                  </a:lnTo>
                  <a:lnTo>
                    <a:pt x="2941501" y="1338059"/>
                  </a:lnTo>
                  <a:lnTo>
                    <a:pt x="2941501" y="1334038"/>
                  </a:lnTo>
                  <a:lnTo>
                    <a:pt x="2936542" y="1329079"/>
                  </a:lnTo>
                  <a:close/>
                </a:path>
                <a:path w="4271010" h="4271010">
                  <a:moveTo>
                    <a:pt x="2972463" y="1293158"/>
                  </a:moveTo>
                  <a:lnTo>
                    <a:pt x="2968442" y="1293158"/>
                  </a:lnTo>
                  <a:lnTo>
                    <a:pt x="2945522" y="1316078"/>
                  </a:lnTo>
                  <a:lnTo>
                    <a:pt x="2945522" y="1320098"/>
                  </a:lnTo>
                  <a:lnTo>
                    <a:pt x="2950482" y="1325058"/>
                  </a:lnTo>
                  <a:lnTo>
                    <a:pt x="2954502" y="1325058"/>
                  </a:lnTo>
                  <a:lnTo>
                    <a:pt x="2977422" y="1302138"/>
                  </a:lnTo>
                  <a:lnTo>
                    <a:pt x="2977422" y="1298117"/>
                  </a:lnTo>
                  <a:lnTo>
                    <a:pt x="2972463" y="1293158"/>
                  </a:lnTo>
                  <a:close/>
                </a:path>
                <a:path w="4271010" h="4271010">
                  <a:moveTo>
                    <a:pt x="3008383" y="1257237"/>
                  </a:moveTo>
                  <a:lnTo>
                    <a:pt x="3004363" y="1257237"/>
                  </a:lnTo>
                  <a:lnTo>
                    <a:pt x="2981443" y="1280157"/>
                  </a:lnTo>
                  <a:lnTo>
                    <a:pt x="2981443" y="1284178"/>
                  </a:lnTo>
                  <a:lnTo>
                    <a:pt x="2986402" y="1289137"/>
                  </a:lnTo>
                  <a:lnTo>
                    <a:pt x="2990423" y="1289137"/>
                  </a:lnTo>
                  <a:lnTo>
                    <a:pt x="3013343" y="1266217"/>
                  </a:lnTo>
                  <a:lnTo>
                    <a:pt x="3013343" y="1262197"/>
                  </a:lnTo>
                  <a:lnTo>
                    <a:pt x="3008383" y="1257237"/>
                  </a:lnTo>
                  <a:close/>
                </a:path>
                <a:path w="4271010" h="4271010">
                  <a:moveTo>
                    <a:pt x="3044304" y="1221315"/>
                  </a:moveTo>
                  <a:lnTo>
                    <a:pt x="3040285" y="1221315"/>
                  </a:lnTo>
                  <a:lnTo>
                    <a:pt x="3017364" y="1244236"/>
                  </a:lnTo>
                  <a:lnTo>
                    <a:pt x="3017364" y="1248256"/>
                  </a:lnTo>
                  <a:lnTo>
                    <a:pt x="3022323" y="1253216"/>
                  </a:lnTo>
                  <a:lnTo>
                    <a:pt x="3026344" y="1253216"/>
                  </a:lnTo>
                  <a:lnTo>
                    <a:pt x="3049265" y="1230295"/>
                  </a:lnTo>
                  <a:lnTo>
                    <a:pt x="3049265" y="1226276"/>
                  </a:lnTo>
                  <a:lnTo>
                    <a:pt x="3044304" y="1221315"/>
                  </a:lnTo>
                  <a:close/>
                </a:path>
                <a:path w="4271010" h="4271010">
                  <a:moveTo>
                    <a:pt x="3080226" y="1185395"/>
                  </a:moveTo>
                  <a:lnTo>
                    <a:pt x="3076205" y="1185395"/>
                  </a:lnTo>
                  <a:lnTo>
                    <a:pt x="3053284" y="1208314"/>
                  </a:lnTo>
                  <a:lnTo>
                    <a:pt x="3053284" y="1212335"/>
                  </a:lnTo>
                  <a:lnTo>
                    <a:pt x="3058245" y="1217296"/>
                  </a:lnTo>
                  <a:lnTo>
                    <a:pt x="3062264" y="1217296"/>
                  </a:lnTo>
                  <a:lnTo>
                    <a:pt x="3085185" y="1194375"/>
                  </a:lnTo>
                  <a:lnTo>
                    <a:pt x="3085185" y="1190354"/>
                  </a:lnTo>
                  <a:lnTo>
                    <a:pt x="3080226" y="1185395"/>
                  </a:lnTo>
                  <a:close/>
                </a:path>
                <a:path w="4271010" h="4271010">
                  <a:moveTo>
                    <a:pt x="3116147" y="1149474"/>
                  </a:moveTo>
                  <a:lnTo>
                    <a:pt x="3112126" y="1149474"/>
                  </a:lnTo>
                  <a:lnTo>
                    <a:pt x="3089206" y="1172394"/>
                  </a:lnTo>
                  <a:lnTo>
                    <a:pt x="3089206" y="1176414"/>
                  </a:lnTo>
                  <a:lnTo>
                    <a:pt x="3094166" y="1181374"/>
                  </a:lnTo>
                  <a:lnTo>
                    <a:pt x="3098186" y="1181374"/>
                  </a:lnTo>
                  <a:lnTo>
                    <a:pt x="3121106" y="1158454"/>
                  </a:lnTo>
                  <a:lnTo>
                    <a:pt x="3121106" y="1154433"/>
                  </a:lnTo>
                  <a:lnTo>
                    <a:pt x="3116147" y="1149474"/>
                  </a:lnTo>
                  <a:close/>
                </a:path>
                <a:path w="4271010" h="4271010">
                  <a:moveTo>
                    <a:pt x="3152067" y="1113553"/>
                  </a:moveTo>
                  <a:lnTo>
                    <a:pt x="3148047" y="1113553"/>
                  </a:lnTo>
                  <a:lnTo>
                    <a:pt x="3125127" y="1136473"/>
                  </a:lnTo>
                  <a:lnTo>
                    <a:pt x="3125127" y="1140494"/>
                  </a:lnTo>
                  <a:lnTo>
                    <a:pt x="3130086" y="1145453"/>
                  </a:lnTo>
                  <a:lnTo>
                    <a:pt x="3134107" y="1145453"/>
                  </a:lnTo>
                  <a:lnTo>
                    <a:pt x="3157027" y="1122533"/>
                  </a:lnTo>
                  <a:lnTo>
                    <a:pt x="3157027" y="1118513"/>
                  </a:lnTo>
                  <a:lnTo>
                    <a:pt x="3152067" y="1113553"/>
                  </a:lnTo>
                  <a:close/>
                </a:path>
                <a:path w="4271010" h="4271010">
                  <a:moveTo>
                    <a:pt x="3187988" y="1077631"/>
                  </a:moveTo>
                  <a:lnTo>
                    <a:pt x="3183968" y="1077631"/>
                  </a:lnTo>
                  <a:lnTo>
                    <a:pt x="3161048" y="1100552"/>
                  </a:lnTo>
                  <a:lnTo>
                    <a:pt x="3161048" y="1104572"/>
                  </a:lnTo>
                  <a:lnTo>
                    <a:pt x="3166007" y="1109532"/>
                  </a:lnTo>
                  <a:lnTo>
                    <a:pt x="3170028" y="1109532"/>
                  </a:lnTo>
                  <a:lnTo>
                    <a:pt x="3192949" y="1086612"/>
                  </a:lnTo>
                  <a:lnTo>
                    <a:pt x="3192949" y="1082592"/>
                  </a:lnTo>
                  <a:lnTo>
                    <a:pt x="3187988" y="1077631"/>
                  </a:lnTo>
                  <a:close/>
                </a:path>
                <a:path w="4271010" h="4271010">
                  <a:moveTo>
                    <a:pt x="3223910" y="1041711"/>
                  </a:moveTo>
                  <a:lnTo>
                    <a:pt x="3219889" y="1041711"/>
                  </a:lnTo>
                  <a:lnTo>
                    <a:pt x="3196968" y="1064630"/>
                  </a:lnTo>
                  <a:lnTo>
                    <a:pt x="3196968" y="1068651"/>
                  </a:lnTo>
                  <a:lnTo>
                    <a:pt x="3201929" y="1073612"/>
                  </a:lnTo>
                  <a:lnTo>
                    <a:pt x="3205948" y="1073612"/>
                  </a:lnTo>
                  <a:lnTo>
                    <a:pt x="3228869" y="1050691"/>
                  </a:lnTo>
                  <a:lnTo>
                    <a:pt x="3228869" y="1046670"/>
                  </a:lnTo>
                  <a:lnTo>
                    <a:pt x="3223910" y="1041711"/>
                  </a:lnTo>
                  <a:close/>
                </a:path>
                <a:path w="4271010" h="4271010">
                  <a:moveTo>
                    <a:pt x="3259831" y="1005790"/>
                  </a:moveTo>
                  <a:lnTo>
                    <a:pt x="3255810" y="1005790"/>
                  </a:lnTo>
                  <a:lnTo>
                    <a:pt x="3232890" y="1028710"/>
                  </a:lnTo>
                  <a:lnTo>
                    <a:pt x="3232890" y="1032730"/>
                  </a:lnTo>
                  <a:lnTo>
                    <a:pt x="3237850" y="1037690"/>
                  </a:lnTo>
                  <a:lnTo>
                    <a:pt x="3241870" y="1037690"/>
                  </a:lnTo>
                  <a:lnTo>
                    <a:pt x="3264790" y="1014770"/>
                  </a:lnTo>
                  <a:lnTo>
                    <a:pt x="3264790" y="1010749"/>
                  </a:lnTo>
                  <a:lnTo>
                    <a:pt x="3259831" y="1005790"/>
                  </a:lnTo>
                  <a:close/>
                </a:path>
                <a:path w="4271010" h="4271010">
                  <a:moveTo>
                    <a:pt x="3295751" y="969869"/>
                  </a:moveTo>
                  <a:lnTo>
                    <a:pt x="3291731" y="969869"/>
                  </a:lnTo>
                  <a:lnTo>
                    <a:pt x="3268811" y="992789"/>
                  </a:lnTo>
                  <a:lnTo>
                    <a:pt x="3268811" y="996810"/>
                  </a:lnTo>
                  <a:lnTo>
                    <a:pt x="3273770" y="1001769"/>
                  </a:lnTo>
                  <a:lnTo>
                    <a:pt x="3277791" y="1001769"/>
                  </a:lnTo>
                  <a:lnTo>
                    <a:pt x="3300711" y="978849"/>
                  </a:lnTo>
                  <a:lnTo>
                    <a:pt x="3300711" y="974829"/>
                  </a:lnTo>
                  <a:lnTo>
                    <a:pt x="3295751" y="969869"/>
                  </a:lnTo>
                  <a:close/>
                </a:path>
                <a:path w="4271010" h="4271010">
                  <a:moveTo>
                    <a:pt x="3331672" y="933947"/>
                  </a:moveTo>
                  <a:lnTo>
                    <a:pt x="3327652" y="933947"/>
                  </a:lnTo>
                  <a:lnTo>
                    <a:pt x="3304732" y="956868"/>
                  </a:lnTo>
                  <a:lnTo>
                    <a:pt x="3304732" y="960888"/>
                  </a:lnTo>
                  <a:lnTo>
                    <a:pt x="3309691" y="965848"/>
                  </a:lnTo>
                  <a:lnTo>
                    <a:pt x="3313712" y="965848"/>
                  </a:lnTo>
                  <a:lnTo>
                    <a:pt x="3336633" y="942928"/>
                  </a:lnTo>
                  <a:lnTo>
                    <a:pt x="3336633" y="938908"/>
                  </a:lnTo>
                  <a:lnTo>
                    <a:pt x="3331672" y="933947"/>
                  </a:lnTo>
                  <a:close/>
                </a:path>
                <a:path w="4271010" h="4271010">
                  <a:moveTo>
                    <a:pt x="3367594" y="898027"/>
                  </a:moveTo>
                  <a:lnTo>
                    <a:pt x="3363573" y="898027"/>
                  </a:lnTo>
                  <a:lnTo>
                    <a:pt x="3340652" y="920946"/>
                  </a:lnTo>
                  <a:lnTo>
                    <a:pt x="3340652" y="924967"/>
                  </a:lnTo>
                  <a:lnTo>
                    <a:pt x="3345613" y="929928"/>
                  </a:lnTo>
                  <a:lnTo>
                    <a:pt x="3349632" y="929928"/>
                  </a:lnTo>
                  <a:lnTo>
                    <a:pt x="3372553" y="907007"/>
                  </a:lnTo>
                  <a:lnTo>
                    <a:pt x="3372553" y="902986"/>
                  </a:lnTo>
                  <a:lnTo>
                    <a:pt x="3367594" y="898027"/>
                  </a:lnTo>
                  <a:close/>
                </a:path>
                <a:path w="4271010" h="4271010">
                  <a:moveTo>
                    <a:pt x="3403515" y="862106"/>
                  </a:moveTo>
                  <a:lnTo>
                    <a:pt x="3399494" y="862106"/>
                  </a:lnTo>
                  <a:lnTo>
                    <a:pt x="3376574" y="885026"/>
                  </a:lnTo>
                  <a:lnTo>
                    <a:pt x="3376574" y="889046"/>
                  </a:lnTo>
                  <a:lnTo>
                    <a:pt x="3381534" y="894006"/>
                  </a:lnTo>
                  <a:lnTo>
                    <a:pt x="3385554" y="894006"/>
                  </a:lnTo>
                  <a:lnTo>
                    <a:pt x="3408474" y="871086"/>
                  </a:lnTo>
                  <a:lnTo>
                    <a:pt x="3408474" y="867065"/>
                  </a:lnTo>
                  <a:lnTo>
                    <a:pt x="3403515" y="862106"/>
                  </a:lnTo>
                  <a:close/>
                </a:path>
                <a:path w="4271010" h="4271010">
                  <a:moveTo>
                    <a:pt x="3439435" y="826185"/>
                  </a:moveTo>
                  <a:lnTo>
                    <a:pt x="3435415" y="826185"/>
                  </a:lnTo>
                  <a:lnTo>
                    <a:pt x="3412495" y="849105"/>
                  </a:lnTo>
                  <a:lnTo>
                    <a:pt x="3412495" y="853126"/>
                  </a:lnTo>
                  <a:lnTo>
                    <a:pt x="3417454" y="858085"/>
                  </a:lnTo>
                  <a:lnTo>
                    <a:pt x="3421475" y="858085"/>
                  </a:lnTo>
                  <a:lnTo>
                    <a:pt x="3444395" y="835165"/>
                  </a:lnTo>
                  <a:lnTo>
                    <a:pt x="3444395" y="831145"/>
                  </a:lnTo>
                  <a:lnTo>
                    <a:pt x="3439435" y="826185"/>
                  </a:lnTo>
                  <a:close/>
                </a:path>
                <a:path w="4271010" h="4271010">
                  <a:moveTo>
                    <a:pt x="3475356" y="790263"/>
                  </a:moveTo>
                  <a:lnTo>
                    <a:pt x="3471336" y="790263"/>
                  </a:lnTo>
                  <a:lnTo>
                    <a:pt x="3448416" y="813184"/>
                  </a:lnTo>
                  <a:lnTo>
                    <a:pt x="3448416" y="817204"/>
                  </a:lnTo>
                  <a:lnTo>
                    <a:pt x="3453375" y="822164"/>
                  </a:lnTo>
                  <a:lnTo>
                    <a:pt x="3457396" y="822164"/>
                  </a:lnTo>
                  <a:lnTo>
                    <a:pt x="3480317" y="799244"/>
                  </a:lnTo>
                  <a:lnTo>
                    <a:pt x="3480317" y="795224"/>
                  </a:lnTo>
                  <a:lnTo>
                    <a:pt x="3475356" y="790263"/>
                  </a:lnTo>
                  <a:close/>
                </a:path>
                <a:path w="4271010" h="4271010">
                  <a:moveTo>
                    <a:pt x="3511278" y="754343"/>
                  </a:moveTo>
                  <a:lnTo>
                    <a:pt x="3507257" y="754343"/>
                  </a:lnTo>
                  <a:lnTo>
                    <a:pt x="3484336" y="777262"/>
                  </a:lnTo>
                  <a:lnTo>
                    <a:pt x="3484336" y="781283"/>
                  </a:lnTo>
                  <a:lnTo>
                    <a:pt x="3489297" y="786244"/>
                  </a:lnTo>
                  <a:lnTo>
                    <a:pt x="3493316" y="786244"/>
                  </a:lnTo>
                  <a:lnTo>
                    <a:pt x="3516237" y="763323"/>
                  </a:lnTo>
                  <a:lnTo>
                    <a:pt x="3516237" y="759302"/>
                  </a:lnTo>
                  <a:lnTo>
                    <a:pt x="3511278" y="754343"/>
                  </a:lnTo>
                  <a:close/>
                </a:path>
                <a:path w="4271010" h="4271010">
                  <a:moveTo>
                    <a:pt x="3547199" y="718422"/>
                  </a:moveTo>
                  <a:lnTo>
                    <a:pt x="3543178" y="718422"/>
                  </a:lnTo>
                  <a:lnTo>
                    <a:pt x="3520258" y="741342"/>
                  </a:lnTo>
                  <a:lnTo>
                    <a:pt x="3520258" y="745363"/>
                  </a:lnTo>
                  <a:lnTo>
                    <a:pt x="3525217" y="750322"/>
                  </a:lnTo>
                  <a:lnTo>
                    <a:pt x="3529238" y="750322"/>
                  </a:lnTo>
                  <a:lnTo>
                    <a:pt x="3552158" y="727402"/>
                  </a:lnTo>
                  <a:lnTo>
                    <a:pt x="3552158" y="723381"/>
                  </a:lnTo>
                  <a:lnTo>
                    <a:pt x="3547199" y="718422"/>
                  </a:lnTo>
                  <a:close/>
                </a:path>
                <a:path w="4271010" h="4271010">
                  <a:moveTo>
                    <a:pt x="3583119" y="682501"/>
                  </a:moveTo>
                  <a:lnTo>
                    <a:pt x="3579099" y="682501"/>
                  </a:lnTo>
                  <a:lnTo>
                    <a:pt x="3556179" y="705421"/>
                  </a:lnTo>
                  <a:lnTo>
                    <a:pt x="3556179" y="709442"/>
                  </a:lnTo>
                  <a:lnTo>
                    <a:pt x="3561138" y="714401"/>
                  </a:lnTo>
                  <a:lnTo>
                    <a:pt x="3565159" y="714401"/>
                  </a:lnTo>
                  <a:lnTo>
                    <a:pt x="3588079" y="691481"/>
                  </a:lnTo>
                  <a:lnTo>
                    <a:pt x="3588079" y="687461"/>
                  </a:lnTo>
                  <a:lnTo>
                    <a:pt x="3583119" y="682501"/>
                  </a:lnTo>
                  <a:close/>
                </a:path>
                <a:path w="4271010" h="4271010">
                  <a:moveTo>
                    <a:pt x="3619040" y="646579"/>
                  </a:moveTo>
                  <a:lnTo>
                    <a:pt x="3615020" y="646579"/>
                  </a:lnTo>
                  <a:lnTo>
                    <a:pt x="3592100" y="669500"/>
                  </a:lnTo>
                  <a:lnTo>
                    <a:pt x="3592100" y="673520"/>
                  </a:lnTo>
                  <a:lnTo>
                    <a:pt x="3597059" y="678480"/>
                  </a:lnTo>
                  <a:lnTo>
                    <a:pt x="3601080" y="678480"/>
                  </a:lnTo>
                  <a:lnTo>
                    <a:pt x="3624001" y="655560"/>
                  </a:lnTo>
                  <a:lnTo>
                    <a:pt x="3624001" y="651540"/>
                  </a:lnTo>
                  <a:lnTo>
                    <a:pt x="3619040" y="646579"/>
                  </a:lnTo>
                  <a:close/>
                </a:path>
                <a:path w="4271010" h="4271010">
                  <a:moveTo>
                    <a:pt x="3654962" y="610659"/>
                  </a:moveTo>
                  <a:lnTo>
                    <a:pt x="3650941" y="610659"/>
                  </a:lnTo>
                  <a:lnTo>
                    <a:pt x="3628020" y="633578"/>
                  </a:lnTo>
                  <a:lnTo>
                    <a:pt x="3628020" y="637599"/>
                  </a:lnTo>
                  <a:lnTo>
                    <a:pt x="3632981" y="642560"/>
                  </a:lnTo>
                  <a:lnTo>
                    <a:pt x="3637000" y="642560"/>
                  </a:lnTo>
                  <a:lnTo>
                    <a:pt x="3659921" y="619639"/>
                  </a:lnTo>
                  <a:lnTo>
                    <a:pt x="3659921" y="615618"/>
                  </a:lnTo>
                  <a:lnTo>
                    <a:pt x="3654962" y="610659"/>
                  </a:lnTo>
                  <a:close/>
                </a:path>
                <a:path w="4271010" h="4271010">
                  <a:moveTo>
                    <a:pt x="3690883" y="574738"/>
                  </a:moveTo>
                  <a:lnTo>
                    <a:pt x="3686862" y="574738"/>
                  </a:lnTo>
                  <a:lnTo>
                    <a:pt x="3663942" y="597658"/>
                  </a:lnTo>
                  <a:lnTo>
                    <a:pt x="3663942" y="601679"/>
                  </a:lnTo>
                  <a:lnTo>
                    <a:pt x="3668901" y="606638"/>
                  </a:lnTo>
                  <a:lnTo>
                    <a:pt x="3672922" y="606638"/>
                  </a:lnTo>
                  <a:lnTo>
                    <a:pt x="3695842" y="583718"/>
                  </a:lnTo>
                  <a:lnTo>
                    <a:pt x="3695842" y="579697"/>
                  </a:lnTo>
                  <a:lnTo>
                    <a:pt x="3690883" y="574738"/>
                  </a:lnTo>
                  <a:close/>
                </a:path>
                <a:path w="4271010" h="4271010">
                  <a:moveTo>
                    <a:pt x="3726803" y="538817"/>
                  </a:moveTo>
                  <a:lnTo>
                    <a:pt x="3722783" y="538817"/>
                  </a:lnTo>
                  <a:lnTo>
                    <a:pt x="3699863" y="561737"/>
                  </a:lnTo>
                  <a:lnTo>
                    <a:pt x="3699863" y="565758"/>
                  </a:lnTo>
                  <a:lnTo>
                    <a:pt x="3704822" y="570717"/>
                  </a:lnTo>
                  <a:lnTo>
                    <a:pt x="3708843" y="570717"/>
                  </a:lnTo>
                  <a:lnTo>
                    <a:pt x="3731763" y="547797"/>
                  </a:lnTo>
                  <a:lnTo>
                    <a:pt x="3731763" y="543777"/>
                  </a:lnTo>
                  <a:lnTo>
                    <a:pt x="3726803" y="538817"/>
                  </a:lnTo>
                  <a:close/>
                </a:path>
                <a:path w="4271010" h="4271010">
                  <a:moveTo>
                    <a:pt x="3762724" y="502895"/>
                  </a:moveTo>
                  <a:lnTo>
                    <a:pt x="3758704" y="502895"/>
                  </a:lnTo>
                  <a:lnTo>
                    <a:pt x="3735783" y="525816"/>
                  </a:lnTo>
                  <a:lnTo>
                    <a:pt x="3735783" y="529836"/>
                  </a:lnTo>
                  <a:lnTo>
                    <a:pt x="3740743" y="534797"/>
                  </a:lnTo>
                  <a:lnTo>
                    <a:pt x="3744764" y="534797"/>
                  </a:lnTo>
                  <a:lnTo>
                    <a:pt x="3767685" y="511876"/>
                  </a:lnTo>
                  <a:lnTo>
                    <a:pt x="3767685" y="507856"/>
                  </a:lnTo>
                  <a:lnTo>
                    <a:pt x="3762724" y="502895"/>
                  </a:lnTo>
                  <a:close/>
                </a:path>
                <a:path w="4271010" h="4271010">
                  <a:moveTo>
                    <a:pt x="3798646" y="466975"/>
                  </a:moveTo>
                  <a:lnTo>
                    <a:pt x="3794625" y="466975"/>
                  </a:lnTo>
                  <a:lnTo>
                    <a:pt x="3771704" y="489894"/>
                  </a:lnTo>
                  <a:lnTo>
                    <a:pt x="3771704" y="493915"/>
                  </a:lnTo>
                  <a:lnTo>
                    <a:pt x="3776665" y="498876"/>
                  </a:lnTo>
                  <a:lnTo>
                    <a:pt x="3780684" y="498876"/>
                  </a:lnTo>
                  <a:lnTo>
                    <a:pt x="3803605" y="475955"/>
                  </a:lnTo>
                  <a:lnTo>
                    <a:pt x="3803605" y="471934"/>
                  </a:lnTo>
                  <a:lnTo>
                    <a:pt x="3798646" y="466975"/>
                  </a:lnTo>
                  <a:close/>
                </a:path>
                <a:path w="4271010" h="4271010">
                  <a:moveTo>
                    <a:pt x="3834567" y="431054"/>
                  </a:moveTo>
                  <a:lnTo>
                    <a:pt x="3830546" y="431054"/>
                  </a:lnTo>
                  <a:lnTo>
                    <a:pt x="3807626" y="453974"/>
                  </a:lnTo>
                  <a:lnTo>
                    <a:pt x="3807626" y="457995"/>
                  </a:lnTo>
                  <a:lnTo>
                    <a:pt x="3812585" y="462954"/>
                  </a:lnTo>
                  <a:lnTo>
                    <a:pt x="3816606" y="462954"/>
                  </a:lnTo>
                  <a:lnTo>
                    <a:pt x="3839526" y="440034"/>
                  </a:lnTo>
                  <a:lnTo>
                    <a:pt x="3839526" y="436013"/>
                  </a:lnTo>
                  <a:lnTo>
                    <a:pt x="3834567" y="431054"/>
                  </a:lnTo>
                  <a:close/>
                </a:path>
                <a:path w="4271010" h="4271010">
                  <a:moveTo>
                    <a:pt x="3870487" y="395133"/>
                  </a:moveTo>
                  <a:lnTo>
                    <a:pt x="3866466" y="395133"/>
                  </a:lnTo>
                  <a:lnTo>
                    <a:pt x="3843547" y="418053"/>
                  </a:lnTo>
                  <a:lnTo>
                    <a:pt x="3843547" y="422074"/>
                  </a:lnTo>
                  <a:lnTo>
                    <a:pt x="3848506" y="427033"/>
                  </a:lnTo>
                  <a:lnTo>
                    <a:pt x="3852527" y="427033"/>
                  </a:lnTo>
                  <a:lnTo>
                    <a:pt x="3875447" y="404113"/>
                  </a:lnTo>
                  <a:lnTo>
                    <a:pt x="3875447" y="400093"/>
                  </a:lnTo>
                  <a:lnTo>
                    <a:pt x="3870487" y="395133"/>
                  </a:lnTo>
                  <a:close/>
                </a:path>
                <a:path w="4271010" h="4271010">
                  <a:moveTo>
                    <a:pt x="3906409" y="359211"/>
                  </a:moveTo>
                  <a:lnTo>
                    <a:pt x="3902388" y="359211"/>
                  </a:lnTo>
                  <a:lnTo>
                    <a:pt x="3879467" y="382132"/>
                  </a:lnTo>
                  <a:lnTo>
                    <a:pt x="3879467" y="386152"/>
                  </a:lnTo>
                  <a:lnTo>
                    <a:pt x="3884427" y="391113"/>
                  </a:lnTo>
                  <a:lnTo>
                    <a:pt x="3888448" y="391113"/>
                  </a:lnTo>
                  <a:lnTo>
                    <a:pt x="3911369" y="368192"/>
                  </a:lnTo>
                  <a:lnTo>
                    <a:pt x="3911369" y="364171"/>
                  </a:lnTo>
                  <a:lnTo>
                    <a:pt x="3906409" y="359211"/>
                  </a:lnTo>
                  <a:close/>
                </a:path>
                <a:path w="4271010" h="4271010">
                  <a:moveTo>
                    <a:pt x="3942330" y="323291"/>
                  </a:moveTo>
                  <a:lnTo>
                    <a:pt x="3938309" y="323291"/>
                  </a:lnTo>
                  <a:lnTo>
                    <a:pt x="3915389" y="346210"/>
                  </a:lnTo>
                  <a:lnTo>
                    <a:pt x="3915389" y="350231"/>
                  </a:lnTo>
                  <a:lnTo>
                    <a:pt x="3920349" y="355191"/>
                  </a:lnTo>
                  <a:lnTo>
                    <a:pt x="3924370" y="355191"/>
                  </a:lnTo>
                  <a:lnTo>
                    <a:pt x="3947289" y="332271"/>
                  </a:lnTo>
                  <a:lnTo>
                    <a:pt x="3947289" y="328250"/>
                  </a:lnTo>
                  <a:lnTo>
                    <a:pt x="3942330" y="323291"/>
                  </a:lnTo>
                  <a:close/>
                </a:path>
                <a:path w="4271010" h="4271010">
                  <a:moveTo>
                    <a:pt x="3978251" y="287369"/>
                  </a:moveTo>
                  <a:lnTo>
                    <a:pt x="3974231" y="287369"/>
                  </a:lnTo>
                  <a:lnTo>
                    <a:pt x="3951310" y="310290"/>
                  </a:lnTo>
                  <a:lnTo>
                    <a:pt x="3951310" y="314311"/>
                  </a:lnTo>
                  <a:lnTo>
                    <a:pt x="3956269" y="319270"/>
                  </a:lnTo>
                  <a:lnTo>
                    <a:pt x="3960290" y="319270"/>
                  </a:lnTo>
                  <a:lnTo>
                    <a:pt x="3983211" y="296349"/>
                  </a:lnTo>
                  <a:lnTo>
                    <a:pt x="3983211" y="292328"/>
                  </a:lnTo>
                  <a:lnTo>
                    <a:pt x="3978251" y="287369"/>
                  </a:lnTo>
                  <a:close/>
                </a:path>
                <a:path w="4271010" h="4271010">
                  <a:moveTo>
                    <a:pt x="4014173" y="251448"/>
                  </a:moveTo>
                  <a:lnTo>
                    <a:pt x="4010152" y="251448"/>
                  </a:lnTo>
                  <a:lnTo>
                    <a:pt x="3987231" y="274368"/>
                  </a:lnTo>
                  <a:lnTo>
                    <a:pt x="3987231" y="278389"/>
                  </a:lnTo>
                  <a:lnTo>
                    <a:pt x="3992191" y="283348"/>
                  </a:lnTo>
                  <a:lnTo>
                    <a:pt x="3996212" y="283348"/>
                  </a:lnTo>
                  <a:lnTo>
                    <a:pt x="4019132" y="260428"/>
                  </a:lnTo>
                  <a:lnTo>
                    <a:pt x="4019132" y="256407"/>
                  </a:lnTo>
                  <a:lnTo>
                    <a:pt x="4014173" y="251448"/>
                  </a:lnTo>
                  <a:close/>
                </a:path>
                <a:path w="4271010" h="4271010">
                  <a:moveTo>
                    <a:pt x="4050093" y="215526"/>
                  </a:moveTo>
                  <a:lnTo>
                    <a:pt x="4046074" y="215526"/>
                  </a:lnTo>
                  <a:lnTo>
                    <a:pt x="4023153" y="238447"/>
                  </a:lnTo>
                  <a:lnTo>
                    <a:pt x="4023153" y="242468"/>
                  </a:lnTo>
                  <a:lnTo>
                    <a:pt x="4028112" y="247427"/>
                  </a:lnTo>
                  <a:lnTo>
                    <a:pt x="4032133" y="247427"/>
                  </a:lnTo>
                  <a:lnTo>
                    <a:pt x="4055054" y="224506"/>
                  </a:lnTo>
                  <a:lnTo>
                    <a:pt x="4055054" y="220487"/>
                  </a:lnTo>
                  <a:lnTo>
                    <a:pt x="4050093" y="215526"/>
                  </a:lnTo>
                  <a:close/>
                </a:path>
                <a:path w="4271010" h="4271010">
                  <a:moveTo>
                    <a:pt x="4086015" y="179605"/>
                  </a:moveTo>
                  <a:lnTo>
                    <a:pt x="4081994" y="179605"/>
                  </a:lnTo>
                  <a:lnTo>
                    <a:pt x="4059073" y="202525"/>
                  </a:lnTo>
                  <a:lnTo>
                    <a:pt x="4059073" y="206546"/>
                  </a:lnTo>
                  <a:lnTo>
                    <a:pt x="4064034" y="211507"/>
                  </a:lnTo>
                  <a:lnTo>
                    <a:pt x="4068054" y="211507"/>
                  </a:lnTo>
                  <a:lnTo>
                    <a:pt x="4090975" y="188586"/>
                  </a:lnTo>
                  <a:lnTo>
                    <a:pt x="4090975" y="184565"/>
                  </a:lnTo>
                  <a:lnTo>
                    <a:pt x="4086015" y="179605"/>
                  </a:lnTo>
                  <a:close/>
                </a:path>
                <a:path w="4271010" h="4271010">
                  <a:moveTo>
                    <a:pt x="4121936" y="143683"/>
                  </a:moveTo>
                  <a:lnTo>
                    <a:pt x="4117915" y="143683"/>
                  </a:lnTo>
                  <a:lnTo>
                    <a:pt x="4094995" y="166604"/>
                  </a:lnTo>
                  <a:lnTo>
                    <a:pt x="4094995" y="170625"/>
                  </a:lnTo>
                  <a:lnTo>
                    <a:pt x="4099955" y="175585"/>
                  </a:lnTo>
                  <a:lnTo>
                    <a:pt x="4103976" y="175585"/>
                  </a:lnTo>
                  <a:lnTo>
                    <a:pt x="4126897" y="152664"/>
                  </a:lnTo>
                  <a:lnTo>
                    <a:pt x="4126897" y="148644"/>
                  </a:lnTo>
                  <a:lnTo>
                    <a:pt x="4121936" y="143683"/>
                  </a:lnTo>
                  <a:close/>
                </a:path>
                <a:path w="4271010" h="4271010">
                  <a:moveTo>
                    <a:pt x="4157858" y="107763"/>
                  </a:moveTo>
                  <a:lnTo>
                    <a:pt x="4153837" y="107763"/>
                  </a:lnTo>
                  <a:lnTo>
                    <a:pt x="4130916" y="130684"/>
                  </a:lnTo>
                  <a:lnTo>
                    <a:pt x="4130916" y="134703"/>
                  </a:lnTo>
                  <a:lnTo>
                    <a:pt x="4135877" y="139664"/>
                  </a:lnTo>
                  <a:lnTo>
                    <a:pt x="4139896" y="139664"/>
                  </a:lnTo>
                  <a:lnTo>
                    <a:pt x="4162817" y="116743"/>
                  </a:lnTo>
                  <a:lnTo>
                    <a:pt x="4162817" y="112722"/>
                  </a:lnTo>
                  <a:lnTo>
                    <a:pt x="4157858" y="107763"/>
                  </a:lnTo>
                  <a:close/>
                </a:path>
                <a:path w="4271010" h="4271010">
                  <a:moveTo>
                    <a:pt x="4193779" y="71841"/>
                  </a:moveTo>
                  <a:lnTo>
                    <a:pt x="4189758" y="71841"/>
                  </a:lnTo>
                  <a:lnTo>
                    <a:pt x="4166838" y="94762"/>
                  </a:lnTo>
                  <a:lnTo>
                    <a:pt x="4166838" y="98783"/>
                  </a:lnTo>
                  <a:lnTo>
                    <a:pt x="4171797" y="103742"/>
                  </a:lnTo>
                  <a:lnTo>
                    <a:pt x="4175818" y="103742"/>
                  </a:lnTo>
                  <a:lnTo>
                    <a:pt x="4198738" y="80822"/>
                  </a:lnTo>
                  <a:lnTo>
                    <a:pt x="4198738" y="76801"/>
                  </a:lnTo>
                  <a:lnTo>
                    <a:pt x="4193779" y="71841"/>
                  </a:lnTo>
                  <a:close/>
                </a:path>
                <a:path w="4271010" h="4271010">
                  <a:moveTo>
                    <a:pt x="4229700" y="35920"/>
                  </a:moveTo>
                  <a:lnTo>
                    <a:pt x="4225678" y="35920"/>
                  </a:lnTo>
                  <a:lnTo>
                    <a:pt x="4202759" y="58840"/>
                  </a:lnTo>
                  <a:lnTo>
                    <a:pt x="4202759" y="62862"/>
                  </a:lnTo>
                  <a:lnTo>
                    <a:pt x="4207718" y="67821"/>
                  </a:lnTo>
                  <a:lnTo>
                    <a:pt x="4211739" y="67821"/>
                  </a:lnTo>
                  <a:lnTo>
                    <a:pt x="4234660" y="44900"/>
                  </a:lnTo>
                  <a:lnTo>
                    <a:pt x="4234660" y="40880"/>
                  </a:lnTo>
                  <a:lnTo>
                    <a:pt x="4229700" y="35920"/>
                  </a:lnTo>
                  <a:close/>
                </a:path>
                <a:path w="4271010" h="4271010">
                  <a:moveTo>
                    <a:pt x="4265621" y="0"/>
                  </a:moveTo>
                  <a:lnTo>
                    <a:pt x="4261600" y="0"/>
                  </a:lnTo>
                  <a:lnTo>
                    <a:pt x="4238679" y="22919"/>
                  </a:lnTo>
                  <a:lnTo>
                    <a:pt x="4238679" y="26940"/>
                  </a:lnTo>
                  <a:lnTo>
                    <a:pt x="4243640" y="31899"/>
                  </a:lnTo>
                  <a:lnTo>
                    <a:pt x="4247661" y="31899"/>
                  </a:lnTo>
                  <a:lnTo>
                    <a:pt x="4270580" y="8980"/>
                  </a:lnTo>
                  <a:lnTo>
                    <a:pt x="4270580" y="4959"/>
                  </a:lnTo>
                  <a:lnTo>
                    <a:pt x="42656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143000" y="1600200"/>
              <a:ext cx="4343400" cy="4343400"/>
            </a:xfrm>
            <a:custGeom>
              <a:avLst/>
              <a:gdLst/>
              <a:ahLst/>
              <a:cxnLst/>
              <a:rect l="l" t="t" r="r" b="b"/>
              <a:pathLst>
                <a:path w="4343400" h="4343400">
                  <a:moveTo>
                    <a:pt x="0" y="0"/>
                  </a:moveTo>
                  <a:lnTo>
                    <a:pt x="4343400" y="0"/>
                  </a:lnTo>
                  <a:lnTo>
                    <a:pt x="4343400" y="4343400"/>
                  </a:lnTo>
                  <a:lnTo>
                    <a:pt x="0" y="43434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14425" y="1676399"/>
              <a:ext cx="4338320" cy="4295775"/>
            </a:xfrm>
            <a:custGeom>
              <a:avLst/>
              <a:gdLst/>
              <a:ahLst/>
              <a:cxnLst/>
              <a:rect l="l" t="t" r="r" b="b"/>
              <a:pathLst>
                <a:path w="4338320" h="4295775">
                  <a:moveTo>
                    <a:pt x="4338015" y="2783040"/>
                  </a:moveTo>
                  <a:lnTo>
                    <a:pt x="4290555" y="2762567"/>
                  </a:lnTo>
                  <a:lnTo>
                    <a:pt x="4162006" y="2707119"/>
                  </a:lnTo>
                  <a:lnTo>
                    <a:pt x="4165219" y="2764180"/>
                  </a:lnTo>
                  <a:lnTo>
                    <a:pt x="4193756" y="2762567"/>
                  </a:lnTo>
                  <a:lnTo>
                    <a:pt x="4166857" y="2764193"/>
                  </a:lnTo>
                  <a:lnTo>
                    <a:pt x="4165231" y="2764294"/>
                  </a:lnTo>
                  <a:lnTo>
                    <a:pt x="4165308" y="2765742"/>
                  </a:lnTo>
                  <a:lnTo>
                    <a:pt x="4165219" y="2764294"/>
                  </a:lnTo>
                  <a:lnTo>
                    <a:pt x="3875290" y="2785872"/>
                  </a:lnTo>
                  <a:lnTo>
                    <a:pt x="3656190" y="2806192"/>
                  </a:lnTo>
                  <a:lnTo>
                    <a:pt x="3414877" y="2832824"/>
                  </a:lnTo>
                  <a:lnTo>
                    <a:pt x="3246285" y="2854414"/>
                  </a:lnTo>
                  <a:lnTo>
                    <a:pt x="3075038" y="2879267"/>
                  </a:lnTo>
                  <a:lnTo>
                    <a:pt x="2904058" y="2907588"/>
                  </a:lnTo>
                  <a:lnTo>
                    <a:pt x="2819412" y="2923133"/>
                  </a:lnTo>
                  <a:lnTo>
                    <a:pt x="2735846" y="2939618"/>
                  </a:lnTo>
                  <a:lnTo>
                    <a:pt x="2653703" y="2957093"/>
                  </a:lnTo>
                  <a:lnTo>
                    <a:pt x="2573350" y="2975559"/>
                  </a:lnTo>
                  <a:lnTo>
                    <a:pt x="2495131" y="2995066"/>
                  </a:lnTo>
                  <a:lnTo>
                    <a:pt x="2419375" y="3015640"/>
                  </a:lnTo>
                  <a:lnTo>
                    <a:pt x="2346452" y="3037306"/>
                  </a:lnTo>
                  <a:lnTo>
                    <a:pt x="2276868" y="3060052"/>
                  </a:lnTo>
                  <a:lnTo>
                    <a:pt x="2143074" y="3107448"/>
                  </a:lnTo>
                  <a:lnTo>
                    <a:pt x="2010981" y="3157131"/>
                  </a:lnTo>
                  <a:lnTo>
                    <a:pt x="1880031" y="3209379"/>
                  </a:lnTo>
                  <a:lnTo>
                    <a:pt x="1749666" y="3264433"/>
                  </a:lnTo>
                  <a:lnTo>
                    <a:pt x="1619313" y="3322548"/>
                  </a:lnTo>
                  <a:lnTo>
                    <a:pt x="1488414" y="3383965"/>
                  </a:lnTo>
                  <a:lnTo>
                    <a:pt x="1356398" y="3448951"/>
                  </a:lnTo>
                  <a:lnTo>
                    <a:pt x="1222692" y="3517735"/>
                  </a:lnTo>
                  <a:lnTo>
                    <a:pt x="1086827" y="3590544"/>
                  </a:lnTo>
                  <a:lnTo>
                    <a:pt x="948029" y="3667709"/>
                  </a:lnTo>
                  <a:lnTo>
                    <a:pt x="805840" y="3749446"/>
                  </a:lnTo>
                  <a:lnTo>
                    <a:pt x="659663" y="3835997"/>
                  </a:lnTo>
                  <a:lnTo>
                    <a:pt x="508952" y="3927627"/>
                  </a:lnTo>
                  <a:lnTo>
                    <a:pt x="484301" y="3943045"/>
                  </a:lnTo>
                  <a:lnTo>
                    <a:pt x="1060132" y="3483902"/>
                  </a:lnTo>
                  <a:lnTo>
                    <a:pt x="1194257" y="3379025"/>
                  </a:lnTo>
                  <a:lnTo>
                    <a:pt x="1326794" y="3276841"/>
                  </a:lnTo>
                  <a:lnTo>
                    <a:pt x="1458150" y="3177336"/>
                  </a:lnTo>
                  <a:lnTo>
                    <a:pt x="1588731" y="3080512"/>
                  </a:lnTo>
                  <a:lnTo>
                    <a:pt x="1718945" y="2986328"/>
                  </a:lnTo>
                  <a:lnTo>
                    <a:pt x="1849183" y="2894774"/>
                  </a:lnTo>
                  <a:lnTo>
                    <a:pt x="1979866" y="2805836"/>
                  </a:lnTo>
                  <a:lnTo>
                    <a:pt x="2111387" y="2719489"/>
                  </a:lnTo>
                  <a:lnTo>
                    <a:pt x="2244166" y="2635720"/>
                  </a:lnTo>
                  <a:lnTo>
                    <a:pt x="2312568" y="2594318"/>
                  </a:lnTo>
                  <a:lnTo>
                    <a:pt x="2384488" y="2552395"/>
                  </a:lnTo>
                  <a:lnTo>
                    <a:pt x="2459545" y="2510053"/>
                  </a:lnTo>
                  <a:lnTo>
                    <a:pt x="2537371" y="2467419"/>
                  </a:lnTo>
                  <a:lnTo>
                    <a:pt x="2617584" y="2424633"/>
                  </a:lnTo>
                  <a:lnTo>
                    <a:pt x="2699816" y="2381796"/>
                  </a:lnTo>
                  <a:lnTo>
                    <a:pt x="2783687" y="2339060"/>
                  </a:lnTo>
                  <a:lnTo>
                    <a:pt x="2868815" y="2296515"/>
                  </a:lnTo>
                  <a:lnTo>
                    <a:pt x="3041472" y="2212517"/>
                  </a:lnTo>
                  <a:lnTo>
                    <a:pt x="3300374" y="2091169"/>
                  </a:lnTo>
                  <a:lnTo>
                    <a:pt x="3630371" y="1942922"/>
                  </a:lnTo>
                  <a:lnTo>
                    <a:pt x="4015028" y="1777453"/>
                  </a:lnTo>
                  <a:lnTo>
                    <a:pt x="4165130" y="1714944"/>
                  </a:lnTo>
                  <a:lnTo>
                    <a:pt x="4186694" y="1767814"/>
                  </a:lnTo>
                  <a:lnTo>
                    <a:pt x="4288955" y="1651203"/>
                  </a:lnTo>
                  <a:lnTo>
                    <a:pt x="4313085" y="1623695"/>
                  </a:lnTo>
                  <a:lnTo>
                    <a:pt x="4121950" y="1609051"/>
                  </a:lnTo>
                  <a:lnTo>
                    <a:pt x="4143552" y="1662023"/>
                  </a:lnTo>
                  <a:lnTo>
                    <a:pt x="3992842" y="1724787"/>
                  </a:lnTo>
                  <a:lnTo>
                    <a:pt x="3607270" y="1890649"/>
                  </a:lnTo>
                  <a:lnTo>
                    <a:pt x="3276396" y="2039302"/>
                  </a:lnTo>
                  <a:lnTo>
                    <a:pt x="3016466" y="2161121"/>
                  </a:lnTo>
                  <a:lnTo>
                    <a:pt x="2843276" y="2245398"/>
                  </a:lnTo>
                  <a:lnTo>
                    <a:pt x="2757741" y="2288133"/>
                  </a:lnTo>
                  <a:lnTo>
                    <a:pt x="2673413" y="2331110"/>
                  </a:lnTo>
                  <a:lnTo>
                    <a:pt x="2590685" y="2374201"/>
                  </a:lnTo>
                  <a:lnTo>
                    <a:pt x="2509913" y="2417292"/>
                  </a:lnTo>
                  <a:lnTo>
                    <a:pt x="2431465" y="2460269"/>
                  </a:lnTo>
                  <a:lnTo>
                    <a:pt x="2355697" y="2503017"/>
                  </a:lnTo>
                  <a:lnTo>
                    <a:pt x="2282977" y="2545435"/>
                  </a:lnTo>
                  <a:lnTo>
                    <a:pt x="2213673" y="2587383"/>
                  </a:lnTo>
                  <a:lnTo>
                    <a:pt x="2080018" y="2671711"/>
                  </a:lnTo>
                  <a:lnTo>
                    <a:pt x="1947710" y="2758579"/>
                  </a:lnTo>
                  <a:lnTo>
                    <a:pt x="1816315" y="2848013"/>
                  </a:lnTo>
                  <a:lnTo>
                    <a:pt x="1685442" y="2940012"/>
                  </a:lnTo>
                  <a:lnTo>
                    <a:pt x="1554695" y="3034601"/>
                  </a:lnTo>
                  <a:lnTo>
                    <a:pt x="1423644" y="3131782"/>
                  </a:lnTo>
                  <a:lnTo>
                    <a:pt x="1291907" y="3231578"/>
                  </a:lnTo>
                  <a:lnTo>
                    <a:pt x="1159052" y="3334004"/>
                  </a:lnTo>
                  <a:lnTo>
                    <a:pt x="1024699" y="3439071"/>
                  </a:lnTo>
                  <a:lnTo>
                    <a:pt x="395046" y="3941140"/>
                  </a:lnTo>
                  <a:lnTo>
                    <a:pt x="4194746" y="141439"/>
                  </a:lnTo>
                  <a:lnTo>
                    <a:pt x="4235158" y="181851"/>
                  </a:lnTo>
                  <a:lnTo>
                    <a:pt x="4271619" y="72466"/>
                  </a:lnTo>
                  <a:lnTo>
                    <a:pt x="4295775" y="0"/>
                  </a:lnTo>
                  <a:lnTo>
                    <a:pt x="4113923" y="60617"/>
                  </a:lnTo>
                  <a:lnTo>
                    <a:pt x="4154335" y="101041"/>
                  </a:lnTo>
                  <a:lnTo>
                    <a:pt x="8369" y="4246994"/>
                  </a:lnTo>
                  <a:lnTo>
                    <a:pt x="2082" y="4256456"/>
                  </a:lnTo>
                  <a:lnTo>
                    <a:pt x="0" y="4267200"/>
                  </a:lnTo>
                  <a:lnTo>
                    <a:pt x="2082" y="4277957"/>
                  </a:lnTo>
                  <a:lnTo>
                    <a:pt x="8369" y="4287405"/>
                  </a:lnTo>
                  <a:lnTo>
                    <a:pt x="17818" y="4293692"/>
                  </a:lnTo>
                  <a:lnTo>
                    <a:pt x="28575" y="4295775"/>
                  </a:lnTo>
                  <a:lnTo>
                    <a:pt x="39319" y="4293692"/>
                  </a:lnTo>
                  <a:lnTo>
                    <a:pt x="41186" y="4292460"/>
                  </a:lnTo>
                  <a:lnTo>
                    <a:pt x="43091" y="4294848"/>
                  </a:lnTo>
                  <a:lnTo>
                    <a:pt x="303834" y="4123309"/>
                  </a:lnTo>
                  <a:lnTo>
                    <a:pt x="539026" y="3976217"/>
                  </a:lnTo>
                  <a:lnTo>
                    <a:pt x="689216" y="3884917"/>
                  </a:lnTo>
                  <a:lnTo>
                    <a:pt x="834796" y="3798709"/>
                  </a:lnTo>
                  <a:lnTo>
                    <a:pt x="976337" y="3717353"/>
                  </a:lnTo>
                  <a:lnTo>
                    <a:pt x="1114412" y="3640594"/>
                  </a:lnTo>
                  <a:lnTo>
                    <a:pt x="1249680" y="3568115"/>
                  </a:lnTo>
                  <a:lnTo>
                    <a:pt x="1382547" y="3499764"/>
                  </a:lnTo>
                  <a:lnTo>
                    <a:pt x="1513649" y="3435248"/>
                  </a:lnTo>
                  <a:lnTo>
                    <a:pt x="1643595" y="3374288"/>
                  </a:lnTo>
                  <a:lnTo>
                    <a:pt x="1772932" y="3316630"/>
                  </a:lnTo>
                  <a:lnTo>
                    <a:pt x="1902269" y="3262033"/>
                  </a:lnTo>
                  <a:lnTo>
                    <a:pt x="2032152" y="3210217"/>
                  </a:lnTo>
                  <a:lnTo>
                    <a:pt x="2163191" y="3160941"/>
                  </a:lnTo>
                  <a:lnTo>
                    <a:pt x="2295956" y="3113925"/>
                  </a:lnTo>
                  <a:lnTo>
                    <a:pt x="2364206" y="3091637"/>
                  </a:lnTo>
                  <a:lnTo>
                    <a:pt x="2435656" y="3070428"/>
                  </a:lnTo>
                  <a:lnTo>
                    <a:pt x="2510104" y="3050222"/>
                  </a:lnTo>
                  <a:lnTo>
                    <a:pt x="2587167" y="3031020"/>
                  </a:lnTo>
                  <a:lnTo>
                    <a:pt x="2666504" y="3012783"/>
                  </a:lnTo>
                  <a:lnTo>
                    <a:pt x="2747721" y="2995523"/>
                  </a:lnTo>
                  <a:lnTo>
                    <a:pt x="2830474" y="2979204"/>
                  </a:lnTo>
                  <a:lnTo>
                    <a:pt x="2914383" y="2963799"/>
                  </a:lnTo>
                  <a:lnTo>
                    <a:pt x="3084372" y="2935655"/>
                  </a:lnTo>
                  <a:lnTo>
                    <a:pt x="3254489" y="2910967"/>
                  </a:lnTo>
                  <a:lnTo>
                    <a:pt x="3421913" y="2889542"/>
                  </a:lnTo>
                  <a:lnTo>
                    <a:pt x="3662095" y="2863037"/>
                  </a:lnTo>
                  <a:lnTo>
                    <a:pt x="3880269" y="2842793"/>
                  </a:lnTo>
                  <a:lnTo>
                    <a:pt x="4145051" y="2822765"/>
                  </a:lnTo>
                  <a:lnTo>
                    <a:pt x="4168444" y="2821241"/>
                  </a:lnTo>
                  <a:lnTo>
                    <a:pt x="4167213" y="2799461"/>
                  </a:lnTo>
                  <a:lnTo>
                    <a:pt x="4168356" y="2819628"/>
                  </a:lnTo>
                  <a:lnTo>
                    <a:pt x="4168444" y="2821241"/>
                  </a:lnTo>
                  <a:lnTo>
                    <a:pt x="4171670" y="2878302"/>
                  </a:lnTo>
                  <a:lnTo>
                    <a:pt x="4338015" y="2783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“Apparent”</a:t>
            </a:r>
            <a:r>
              <a:rPr dirty="0" spc="-155"/>
              <a:t> </a:t>
            </a:r>
            <a:r>
              <a:rPr dirty="0" spc="-85"/>
              <a:t>magnitude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4291965" y="6613652"/>
            <a:ext cx="47720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92934"/>
                </a:solidFill>
                <a:latin typeface="Arial"/>
                <a:cs typeface="Arial"/>
                <a:hlinkClick r:id="rId2"/>
              </a:rPr>
              <a:t>http://makingmaps.net/2007/08/28/perceptual-scaling-of-map-symbols/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915150" y="1642110"/>
            <a:ext cx="495300" cy="129539"/>
            <a:chOff x="6915150" y="1642110"/>
            <a:chExt cx="495300" cy="129539"/>
          </a:xfrm>
        </p:grpSpPr>
        <p:sp>
          <p:nvSpPr>
            <p:cNvPr id="9" name="object 9" descr=""/>
            <p:cNvSpPr/>
            <p:nvPr/>
          </p:nvSpPr>
          <p:spPr>
            <a:xfrm>
              <a:off x="6934200" y="1661160"/>
              <a:ext cx="457200" cy="91440"/>
            </a:xfrm>
            <a:custGeom>
              <a:avLst/>
              <a:gdLst/>
              <a:ahLst/>
              <a:cxnLst/>
              <a:rect l="l" t="t" r="r" b="b"/>
              <a:pathLst>
                <a:path w="457200" h="91439">
                  <a:moveTo>
                    <a:pt x="457200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457200" y="9143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934200" y="1661160"/>
              <a:ext cx="457200" cy="91440"/>
            </a:xfrm>
            <a:custGeom>
              <a:avLst/>
              <a:gdLst/>
              <a:ahLst/>
              <a:cxnLst/>
              <a:rect l="l" t="t" r="r" b="b"/>
              <a:pathLst>
                <a:path w="457200" h="91439">
                  <a:moveTo>
                    <a:pt x="0" y="0"/>
                  </a:moveTo>
                  <a:lnTo>
                    <a:pt x="457200" y="0"/>
                  </a:lnTo>
                  <a:lnTo>
                    <a:pt x="457200" y="91440"/>
                  </a:lnTo>
                  <a:lnTo>
                    <a:pt x="0" y="9144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6686550" y="2114550"/>
            <a:ext cx="952500" cy="129539"/>
            <a:chOff x="6686550" y="2114550"/>
            <a:chExt cx="952500" cy="129539"/>
          </a:xfrm>
        </p:grpSpPr>
        <p:sp>
          <p:nvSpPr>
            <p:cNvPr id="12" name="object 12" descr=""/>
            <p:cNvSpPr/>
            <p:nvPr/>
          </p:nvSpPr>
          <p:spPr>
            <a:xfrm>
              <a:off x="6705600" y="2133600"/>
              <a:ext cx="914400" cy="91440"/>
            </a:xfrm>
            <a:custGeom>
              <a:avLst/>
              <a:gdLst/>
              <a:ahLst/>
              <a:cxnLst/>
              <a:rect l="l" t="t" r="r" b="b"/>
              <a:pathLst>
                <a:path w="914400" h="91439">
                  <a:moveTo>
                    <a:pt x="914400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914400" y="91439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705600" y="2133600"/>
              <a:ext cx="914400" cy="91440"/>
            </a:xfrm>
            <a:custGeom>
              <a:avLst/>
              <a:gdLst/>
              <a:ahLst/>
              <a:cxnLst/>
              <a:rect l="l" t="t" r="r" b="b"/>
              <a:pathLst>
                <a:path w="914400" h="91439">
                  <a:moveTo>
                    <a:pt x="0" y="0"/>
                  </a:moveTo>
                  <a:lnTo>
                    <a:pt x="914400" y="0"/>
                  </a:lnTo>
                  <a:lnTo>
                    <a:pt x="914400" y="91440"/>
                  </a:lnTo>
                  <a:lnTo>
                    <a:pt x="0" y="9144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7067550" y="1870710"/>
            <a:ext cx="669290" cy="129539"/>
            <a:chOff x="7067550" y="1870710"/>
            <a:chExt cx="669290" cy="129539"/>
          </a:xfrm>
        </p:grpSpPr>
        <p:sp>
          <p:nvSpPr>
            <p:cNvPr id="15" name="object 15" descr=""/>
            <p:cNvSpPr/>
            <p:nvPr/>
          </p:nvSpPr>
          <p:spPr>
            <a:xfrm>
              <a:off x="7086600" y="1889760"/>
              <a:ext cx="631190" cy="91440"/>
            </a:xfrm>
            <a:custGeom>
              <a:avLst/>
              <a:gdLst/>
              <a:ahLst/>
              <a:cxnLst/>
              <a:rect l="l" t="t" r="r" b="b"/>
              <a:pathLst>
                <a:path w="631190" h="91439">
                  <a:moveTo>
                    <a:pt x="630935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630935" y="91439"/>
                  </a:lnTo>
                  <a:lnTo>
                    <a:pt x="630935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086600" y="1889760"/>
              <a:ext cx="631190" cy="91440"/>
            </a:xfrm>
            <a:custGeom>
              <a:avLst/>
              <a:gdLst/>
              <a:ahLst/>
              <a:cxnLst/>
              <a:rect l="l" t="t" r="r" b="b"/>
              <a:pathLst>
                <a:path w="631190" h="91439">
                  <a:moveTo>
                    <a:pt x="0" y="0"/>
                  </a:moveTo>
                  <a:lnTo>
                    <a:pt x="630936" y="0"/>
                  </a:lnTo>
                  <a:lnTo>
                    <a:pt x="630936" y="91440"/>
                  </a:lnTo>
                  <a:lnTo>
                    <a:pt x="0" y="9144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6732269" y="1870710"/>
            <a:ext cx="220979" cy="129539"/>
            <a:chOff x="6732269" y="1870710"/>
            <a:chExt cx="220979" cy="129539"/>
          </a:xfrm>
        </p:grpSpPr>
        <p:sp>
          <p:nvSpPr>
            <p:cNvPr id="18" name="object 18" descr=""/>
            <p:cNvSpPr/>
            <p:nvPr/>
          </p:nvSpPr>
          <p:spPr>
            <a:xfrm>
              <a:off x="6751319" y="1889760"/>
              <a:ext cx="182880" cy="91440"/>
            </a:xfrm>
            <a:custGeom>
              <a:avLst/>
              <a:gdLst/>
              <a:ahLst/>
              <a:cxnLst/>
              <a:rect l="l" t="t" r="r" b="b"/>
              <a:pathLst>
                <a:path w="182879" h="91439">
                  <a:moveTo>
                    <a:pt x="182879" y="0"/>
                  </a:moveTo>
                  <a:lnTo>
                    <a:pt x="0" y="0"/>
                  </a:lnTo>
                  <a:lnTo>
                    <a:pt x="0" y="91439"/>
                  </a:lnTo>
                  <a:lnTo>
                    <a:pt x="182879" y="91439"/>
                  </a:lnTo>
                  <a:lnTo>
                    <a:pt x="182879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751319" y="1889760"/>
              <a:ext cx="182880" cy="91440"/>
            </a:xfrm>
            <a:custGeom>
              <a:avLst/>
              <a:gdLst/>
              <a:ahLst/>
              <a:cxnLst/>
              <a:rect l="l" t="t" r="r" b="b"/>
              <a:pathLst>
                <a:path w="182879" h="91439">
                  <a:moveTo>
                    <a:pt x="0" y="0"/>
                  </a:moveTo>
                  <a:lnTo>
                    <a:pt x="182880" y="0"/>
                  </a:lnTo>
                  <a:lnTo>
                    <a:pt x="182880" y="91440"/>
                  </a:lnTo>
                  <a:lnTo>
                    <a:pt x="0" y="9144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707539" y="1557020"/>
            <a:ext cx="72390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Length</a:t>
            </a:r>
            <a:endParaRPr sz="1800">
              <a:latin typeface="Arial"/>
              <a:cs typeface="Arial"/>
            </a:endParaRPr>
          </a:p>
          <a:p>
            <a:pPr marL="52705">
              <a:lnSpc>
                <a:spcPts val="1405"/>
              </a:lnSpc>
            </a:pP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estimate</a:t>
            </a:r>
            <a:endParaRPr sz="1200">
              <a:latin typeface="Arial"/>
              <a:cs typeface="Arial"/>
            </a:endParaRPr>
          </a:p>
          <a:p>
            <a:pPr marL="74295">
              <a:lnSpc>
                <a:spcPct val="100000"/>
              </a:lnSpc>
              <a:spcBef>
                <a:spcPts val="70"/>
              </a:spcBef>
            </a:pP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correctly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6762750" y="3333750"/>
            <a:ext cx="266700" cy="266700"/>
            <a:chOff x="6762750" y="3333750"/>
            <a:chExt cx="266700" cy="266700"/>
          </a:xfrm>
        </p:grpSpPr>
        <p:sp>
          <p:nvSpPr>
            <p:cNvPr id="22" name="object 22" descr=""/>
            <p:cNvSpPr/>
            <p:nvPr/>
          </p:nvSpPr>
          <p:spPr>
            <a:xfrm>
              <a:off x="6781800" y="3352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228600" y="2286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781800" y="33528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0"/>
                  </a:moveTo>
                  <a:lnTo>
                    <a:pt x="228600" y="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6686550" y="2724150"/>
            <a:ext cx="419100" cy="419100"/>
            <a:chOff x="6686550" y="2724150"/>
            <a:chExt cx="419100" cy="419100"/>
          </a:xfrm>
        </p:grpSpPr>
        <p:sp>
          <p:nvSpPr>
            <p:cNvPr id="25" name="object 25" descr=""/>
            <p:cNvSpPr/>
            <p:nvPr/>
          </p:nvSpPr>
          <p:spPr>
            <a:xfrm>
              <a:off x="6705600" y="2743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705600" y="27432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7219950" y="2571750"/>
            <a:ext cx="571500" cy="571500"/>
            <a:chOff x="7219950" y="2571750"/>
            <a:chExt cx="571500" cy="571500"/>
          </a:xfrm>
        </p:grpSpPr>
        <p:sp>
          <p:nvSpPr>
            <p:cNvPr id="28" name="object 28" descr=""/>
            <p:cNvSpPr/>
            <p:nvPr/>
          </p:nvSpPr>
          <p:spPr>
            <a:xfrm>
              <a:off x="7239000" y="25908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533400" y="0"/>
                  </a:moveTo>
                  <a:lnTo>
                    <a:pt x="0" y="0"/>
                  </a:lnTo>
                  <a:lnTo>
                    <a:pt x="0" y="533400"/>
                  </a:lnTo>
                  <a:lnTo>
                    <a:pt x="533400" y="5334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239000" y="25908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0" y="0"/>
                  </a:moveTo>
                  <a:lnTo>
                    <a:pt x="533400" y="0"/>
                  </a:lnTo>
                  <a:lnTo>
                    <a:pt x="533400" y="533400"/>
                  </a:lnTo>
                  <a:lnTo>
                    <a:pt x="0" y="5334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7219950" y="3257550"/>
            <a:ext cx="419100" cy="419100"/>
            <a:chOff x="7219950" y="3257550"/>
            <a:chExt cx="419100" cy="419100"/>
          </a:xfrm>
        </p:grpSpPr>
        <p:sp>
          <p:nvSpPr>
            <p:cNvPr id="31" name="object 31" descr=""/>
            <p:cNvSpPr/>
            <p:nvPr/>
          </p:nvSpPr>
          <p:spPr>
            <a:xfrm>
              <a:off x="7239000" y="32766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81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381000" y="3810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239000" y="32766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5769452" y="2852420"/>
            <a:ext cx="6013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419">
              <a:lnSpc>
                <a:spcPts val="2125"/>
              </a:lnSpc>
              <a:spcBef>
                <a:spcPts val="100"/>
              </a:spcBef>
            </a:pPr>
            <a:r>
              <a:rPr dirty="0" sz="1800" spc="-20">
                <a:solidFill>
                  <a:srgbClr val="292934"/>
                </a:solidFill>
                <a:latin typeface="Arial"/>
                <a:cs typeface="Arial"/>
              </a:rPr>
              <a:t>Area</a:t>
            </a:r>
            <a:endParaRPr sz="1800">
              <a:latin typeface="Arial"/>
              <a:cs typeface="Arial"/>
            </a:endParaRPr>
          </a:p>
          <a:p>
            <a:pPr marL="80645">
              <a:lnSpc>
                <a:spcPts val="1405"/>
              </a:lnSpc>
            </a:pP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under-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estimate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610350" y="4095750"/>
            <a:ext cx="876300" cy="952500"/>
            <a:chOff x="6610350" y="4095750"/>
            <a:chExt cx="876300" cy="952500"/>
          </a:xfrm>
        </p:grpSpPr>
        <p:sp>
          <p:nvSpPr>
            <p:cNvPr id="35" name="object 35" descr=""/>
            <p:cNvSpPr/>
            <p:nvPr/>
          </p:nvSpPr>
          <p:spPr>
            <a:xfrm>
              <a:off x="6698922" y="4641521"/>
              <a:ext cx="387985" cy="387985"/>
            </a:xfrm>
            <a:custGeom>
              <a:avLst/>
              <a:gdLst/>
              <a:ahLst/>
              <a:cxnLst/>
              <a:rect l="l" t="t" r="r" b="b"/>
              <a:pathLst>
                <a:path w="387984" h="387985">
                  <a:moveTo>
                    <a:pt x="387678" y="0"/>
                  </a:moveTo>
                  <a:lnTo>
                    <a:pt x="0" y="0"/>
                  </a:lnTo>
                  <a:lnTo>
                    <a:pt x="0" y="387678"/>
                  </a:lnTo>
                  <a:lnTo>
                    <a:pt x="387678" y="387678"/>
                  </a:lnTo>
                  <a:lnTo>
                    <a:pt x="387678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629400" y="4572000"/>
              <a:ext cx="69850" cy="457200"/>
            </a:xfrm>
            <a:custGeom>
              <a:avLst/>
              <a:gdLst/>
              <a:ahLst/>
              <a:cxnLst/>
              <a:rect l="l" t="t" r="r" b="b"/>
              <a:pathLst>
                <a:path w="69850" h="457200">
                  <a:moveTo>
                    <a:pt x="0" y="0"/>
                  </a:moveTo>
                  <a:lnTo>
                    <a:pt x="0" y="387677"/>
                  </a:lnTo>
                  <a:lnTo>
                    <a:pt x="69522" y="457200"/>
                  </a:lnTo>
                  <a:lnTo>
                    <a:pt x="69522" y="69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43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6629400" y="4572000"/>
              <a:ext cx="457200" cy="69850"/>
            </a:xfrm>
            <a:custGeom>
              <a:avLst/>
              <a:gdLst/>
              <a:ahLst/>
              <a:cxnLst/>
              <a:rect l="l" t="t" r="r" b="b"/>
              <a:pathLst>
                <a:path w="457200" h="69850">
                  <a:moveTo>
                    <a:pt x="387677" y="0"/>
                  </a:moveTo>
                  <a:lnTo>
                    <a:pt x="0" y="0"/>
                  </a:lnTo>
                  <a:lnTo>
                    <a:pt x="69522" y="69522"/>
                  </a:lnTo>
                  <a:lnTo>
                    <a:pt x="457200" y="69522"/>
                  </a:lnTo>
                  <a:lnTo>
                    <a:pt x="387677" y="0"/>
                  </a:lnTo>
                  <a:close/>
                </a:path>
              </a:pathLst>
            </a:custGeom>
            <a:solidFill>
              <a:srgbClr val="DB75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6629400" y="45720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69522"/>
                  </a:moveTo>
                  <a:lnTo>
                    <a:pt x="387678" y="0"/>
                  </a:lnTo>
                  <a:lnTo>
                    <a:pt x="0" y="0"/>
                  </a:lnTo>
                  <a:lnTo>
                    <a:pt x="0" y="387678"/>
                  </a:lnTo>
                  <a:lnTo>
                    <a:pt x="69522" y="457200"/>
                  </a:lnTo>
                  <a:lnTo>
                    <a:pt x="457200" y="457200"/>
                  </a:lnTo>
                  <a:lnTo>
                    <a:pt x="457200" y="69522"/>
                  </a:lnTo>
                  <a:close/>
                </a:path>
                <a:path w="457200" h="457200">
                  <a:moveTo>
                    <a:pt x="457200" y="69522"/>
                  </a:moveTo>
                  <a:lnTo>
                    <a:pt x="69522" y="69522"/>
                  </a:lnTo>
                  <a:lnTo>
                    <a:pt x="0" y="0"/>
                  </a:lnTo>
                </a:path>
                <a:path w="457200" h="457200">
                  <a:moveTo>
                    <a:pt x="69522" y="69522"/>
                  </a:moveTo>
                  <a:lnTo>
                    <a:pt x="69522" y="4572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086600" y="4172734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5" h="323214">
                  <a:moveTo>
                    <a:pt x="323065" y="0"/>
                  </a:moveTo>
                  <a:lnTo>
                    <a:pt x="0" y="0"/>
                  </a:lnTo>
                  <a:lnTo>
                    <a:pt x="0" y="323065"/>
                  </a:lnTo>
                  <a:lnTo>
                    <a:pt x="323065" y="323065"/>
                  </a:lnTo>
                  <a:lnTo>
                    <a:pt x="323065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7409665" y="4114800"/>
              <a:ext cx="58419" cy="381000"/>
            </a:xfrm>
            <a:custGeom>
              <a:avLst/>
              <a:gdLst/>
              <a:ahLst/>
              <a:cxnLst/>
              <a:rect l="l" t="t" r="r" b="b"/>
              <a:pathLst>
                <a:path w="58420" h="381000">
                  <a:moveTo>
                    <a:pt x="57934" y="0"/>
                  </a:moveTo>
                  <a:lnTo>
                    <a:pt x="0" y="57934"/>
                  </a:lnTo>
                  <a:lnTo>
                    <a:pt x="0" y="381000"/>
                  </a:lnTo>
                  <a:lnTo>
                    <a:pt x="57934" y="323065"/>
                  </a:lnTo>
                  <a:lnTo>
                    <a:pt x="57934" y="0"/>
                  </a:lnTo>
                  <a:close/>
                </a:path>
              </a:pathLst>
            </a:custGeom>
            <a:solidFill>
              <a:srgbClr val="A943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086600" y="4114800"/>
              <a:ext cx="381000" cy="58419"/>
            </a:xfrm>
            <a:custGeom>
              <a:avLst/>
              <a:gdLst/>
              <a:ahLst/>
              <a:cxnLst/>
              <a:rect l="l" t="t" r="r" b="b"/>
              <a:pathLst>
                <a:path w="381000" h="58420">
                  <a:moveTo>
                    <a:pt x="381000" y="0"/>
                  </a:moveTo>
                  <a:lnTo>
                    <a:pt x="57934" y="0"/>
                  </a:lnTo>
                  <a:lnTo>
                    <a:pt x="0" y="57934"/>
                  </a:lnTo>
                  <a:lnTo>
                    <a:pt x="323065" y="57934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DB75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7086600" y="41148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57935"/>
                  </a:moveTo>
                  <a:lnTo>
                    <a:pt x="57935" y="0"/>
                  </a:lnTo>
                  <a:lnTo>
                    <a:pt x="381000" y="0"/>
                  </a:lnTo>
                  <a:lnTo>
                    <a:pt x="381000" y="323065"/>
                  </a:lnTo>
                  <a:lnTo>
                    <a:pt x="323065" y="381000"/>
                  </a:lnTo>
                  <a:lnTo>
                    <a:pt x="0" y="381000"/>
                  </a:lnTo>
                  <a:lnTo>
                    <a:pt x="0" y="57935"/>
                  </a:lnTo>
                  <a:close/>
                </a:path>
                <a:path w="381000" h="381000">
                  <a:moveTo>
                    <a:pt x="0" y="57935"/>
                  </a:moveTo>
                  <a:lnTo>
                    <a:pt x="323065" y="57935"/>
                  </a:lnTo>
                  <a:lnTo>
                    <a:pt x="381000" y="0"/>
                  </a:lnTo>
                </a:path>
                <a:path w="381000" h="381000">
                  <a:moveTo>
                    <a:pt x="323065" y="57935"/>
                  </a:moveTo>
                  <a:lnTo>
                    <a:pt x="323065" y="3810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 descr=""/>
          <p:cNvGrpSpPr/>
          <p:nvPr/>
        </p:nvGrpSpPr>
        <p:grpSpPr>
          <a:xfrm>
            <a:off x="7219950" y="4705350"/>
            <a:ext cx="647700" cy="647700"/>
            <a:chOff x="7219950" y="4705350"/>
            <a:chExt cx="647700" cy="647700"/>
          </a:xfrm>
        </p:grpSpPr>
        <p:sp>
          <p:nvSpPr>
            <p:cNvPr id="44" name="object 44" descr=""/>
            <p:cNvSpPr/>
            <p:nvPr/>
          </p:nvSpPr>
          <p:spPr>
            <a:xfrm>
              <a:off x="7239000" y="4817096"/>
              <a:ext cx="517525" cy="517525"/>
            </a:xfrm>
            <a:custGeom>
              <a:avLst/>
              <a:gdLst/>
              <a:ahLst/>
              <a:cxnLst/>
              <a:rect l="l" t="t" r="r" b="b"/>
              <a:pathLst>
                <a:path w="517525" h="517525">
                  <a:moveTo>
                    <a:pt x="516903" y="0"/>
                  </a:moveTo>
                  <a:lnTo>
                    <a:pt x="0" y="0"/>
                  </a:lnTo>
                  <a:lnTo>
                    <a:pt x="0" y="516903"/>
                  </a:lnTo>
                  <a:lnTo>
                    <a:pt x="516903" y="516903"/>
                  </a:lnTo>
                  <a:lnTo>
                    <a:pt x="516903" y="0"/>
                  </a:lnTo>
                  <a:close/>
                </a:path>
              </a:pathLst>
            </a:custGeom>
            <a:solidFill>
              <a:srgbClr val="D2533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7755903" y="4724400"/>
              <a:ext cx="92710" cy="609600"/>
            </a:xfrm>
            <a:custGeom>
              <a:avLst/>
              <a:gdLst/>
              <a:ahLst/>
              <a:cxnLst/>
              <a:rect l="l" t="t" r="r" b="b"/>
              <a:pathLst>
                <a:path w="92709" h="609600">
                  <a:moveTo>
                    <a:pt x="92696" y="0"/>
                  </a:moveTo>
                  <a:lnTo>
                    <a:pt x="0" y="92696"/>
                  </a:lnTo>
                  <a:lnTo>
                    <a:pt x="0" y="609600"/>
                  </a:lnTo>
                  <a:lnTo>
                    <a:pt x="92696" y="516903"/>
                  </a:lnTo>
                  <a:lnTo>
                    <a:pt x="92696" y="0"/>
                  </a:lnTo>
                  <a:close/>
                </a:path>
              </a:pathLst>
            </a:custGeom>
            <a:solidFill>
              <a:srgbClr val="A943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7239000" y="4724400"/>
              <a:ext cx="609600" cy="92710"/>
            </a:xfrm>
            <a:custGeom>
              <a:avLst/>
              <a:gdLst/>
              <a:ahLst/>
              <a:cxnLst/>
              <a:rect l="l" t="t" r="r" b="b"/>
              <a:pathLst>
                <a:path w="609600" h="92710">
                  <a:moveTo>
                    <a:pt x="609600" y="0"/>
                  </a:moveTo>
                  <a:lnTo>
                    <a:pt x="92696" y="0"/>
                  </a:lnTo>
                  <a:lnTo>
                    <a:pt x="0" y="92696"/>
                  </a:lnTo>
                  <a:lnTo>
                    <a:pt x="516903" y="92696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B75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239000" y="4724400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0" y="92696"/>
                  </a:moveTo>
                  <a:lnTo>
                    <a:pt x="92696" y="0"/>
                  </a:lnTo>
                  <a:lnTo>
                    <a:pt x="609600" y="0"/>
                  </a:lnTo>
                  <a:lnTo>
                    <a:pt x="609600" y="516904"/>
                  </a:lnTo>
                  <a:lnTo>
                    <a:pt x="516904" y="609600"/>
                  </a:lnTo>
                  <a:lnTo>
                    <a:pt x="0" y="609600"/>
                  </a:lnTo>
                  <a:lnTo>
                    <a:pt x="0" y="92696"/>
                  </a:lnTo>
                  <a:close/>
                </a:path>
                <a:path w="609600" h="609600">
                  <a:moveTo>
                    <a:pt x="0" y="92696"/>
                  </a:moveTo>
                  <a:lnTo>
                    <a:pt x="516904" y="92696"/>
                  </a:lnTo>
                  <a:lnTo>
                    <a:pt x="609600" y="0"/>
                  </a:lnTo>
                </a:path>
                <a:path w="609600" h="609600">
                  <a:moveTo>
                    <a:pt x="516904" y="92696"/>
                  </a:moveTo>
                  <a:lnTo>
                    <a:pt x="516904" y="6096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 descr=""/>
          <p:cNvGrpSpPr/>
          <p:nvPr/>
        </p:nvGrpSpPr>
        <p:grpSpPr>
          <a:xfrm>
            <a:off x="7600950" y="4248150"/>
            <a:ext cx="266700" cy="266700"/>
            <a:chOff x="7600950" y="4248150"/>
            <a:chExt cx="266700" cy="266700"/>
          </a:xfrm>
        </p:grpSpPr>
        <p:pic>
          <p:nvPicPr>
            <p:cNvPr id="49" name="object 4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0" y="4267200"/>
              <a:ext cx="228600" cy="228600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7620000" y="426720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228600" y="34761"/>
                  </a:moveTo>
                  <a:lnTo>
                    <a:pt x="193839" y="0"/>
                  </a:lnTo>
                  <a:lnTo>
                    <a:pt x="0" y="0"/>
                  </a:lnTo>
                  <a:lnTo>
                    <a:pt x="0" y="193839"/>
                  </a:lnTo>
                  <a:lnTo>
                    <a:pt x="34761" y="228600"/>
                  </a:lnTo>
                  <a:lnTo>
                    <a:pt x="228600" y="228600"/>
                  </a:lnTo>
                  <a:lnTo>
                    <a:pt x="228600" y="34761"/>
                  </a:lnTo>
                  <a:close/>
                </a:path>
                <a:path w="228600" h="228600">
                  <a:moveTo>
                    <a:pt x="228600" y="34761"/>
                  </a:moveTo>
                  <a:lnTo>
                    <a:pt x="34761" y="34761"/>
                  </a:lnTo>
                  <a:lnTo>
                    <a:pt x="0" y="0"/>
                  </a:lnTo>
                </a:path>
                <a:path w="228600" h="228600">
                  <a:moveTo>
                    <a:pt x="34761" y="34761"/>
                  </a:moveTo>
                  <a:lnTo>
                    <a:pt x="34761" y="22860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5672613" y="4300220"/>
            <a:ext cx="79375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Volume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ts val="1405"/>
              </a:lnSpc>
            </a:pPr>
            <a:r>
              <a:rPr dirty="0" sz="1200" b="1">
                <a:solidFill>
                  <a:srgbClr val="292934"/>
                </a:solidFill>
                <a:latin typeface="Arial"/>
                <a:cs typeface="Arial"/>
              </a:rPr>
              <a:t>way</a:t>
            </a:r>
            <a:r>
              <a:rPr dirty="0" sz="1200" spc="-10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under-</a:t>
            </a:r>
            <a:endParaRPr sz="12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70"/>
              </a:spcBef>
            </a:pPr>
            <a:r>
              <a:rPr dirty="0" sz="1200" spc="-10">
                <a:solidFill>
                  <a:srgbClr val="292934"/>
                </a:solidFill>
                <a:latin typeface="Arial"/>
                <a:cs typeface="Arial"/>
              </a:rPr>
              <a:t>estimate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658792" y="3239626"/>
            <a:ext cx="366395" cy="87312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755"/>
              </a:lnSpc>
            </a:pPr>
            <a:r>
              <a:rPr dirty="0" sz="2400" spc="-10">
                <a:solidFill>
                  <a:srgbClr val="292934"/>
                </a:solidFill>
                <a:latin typeface="Arial"/>
                <a:cs typeface="Arial"/>
              </a:rPr>
              <a:t>Actual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2593339" y="5964428"/>
            <a:ext cx="1382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292934"/>
                </a:solidFill>
                <a:latin typeface="Arial"/>
                <a:cs typeface="Arial"/>
              </a:rPr>
              <a:t>Perceived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" name="object 54" descr=""/>
          <p:cNvSpPr txBox="1"/>
          <p:nvPr/>
        </p:nvSpPr>
        <p:spPr>
          <a:xfrm rot="18900000">
            <a:off x="1907763" y="3579048"/>
            <a:ext cx="2411793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0"/>
              </a:lnSpc>
            </a:pPr>
            <a:r>
              <a:rPr dirty="0" sz="1800">
                <a:solidFill>
                  <a:srgbClr val="292934"/>
                </a:solidFill>
                <a:latin typeface="Arial"/>
                <a:cs typeface="Arial"/>
              </a:rPr>
              <a:t>perfect</a:t>
            </a:r>
            <a:r>
              <a:rPr dirty="0" sz="1800" spc="-3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92934"/>
                </a:solidFill>
                <a:latin typeface="Arial"/>
                <a:cs typeface="Arial"/>
              </a:rPr>
              <a:t>correspondence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4320" y="2120488"/>
            <a:ext cx="4719750" cy="367826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Color</a:t>
            </a:r>
            <a:r>
              <a:rPr dirty="0" spc="-175"/>
              <a:t> </a:t>
            </a:r>
            <a:r>
              <a:rPr dirty="0" spc="-90"/>
              <a:t>phenomena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545591" y="1716023"/>
            <a:ext cx="3535679" cy="4575175"/>
            <a:chOff x="545591" y="1716023"/>
            <a:chExt cx="3535679" cy="457517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591" y="1716023"/>
              <a:ext cx="3535679" cy="45750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99" y="1780104"/>
              <a:ext cx="3352800" cy="4392095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90550" y="1761054"/>
              <a:ext cx="3390900" cy="4430395"/>
            </a:xfrm>
            <a:custGeom>
              <a:avLst/>
              <a:gdLst/>
              <a:ahLst/>
              <a:cxnLst/>
              <a:rect l="l" t="t" r="r" b="b"/>
              <a:pathLst>
                <a:path w="3390900" h="4430395">
                  <a:moveTo>
                    <a:pt x="0" y="0"/>
                  </a:moveTo>
                  <a:lnTo>
                    <a:pt x="3390899" y="0"/>
                  </a:lnTo>
                  <a:lnTo>
                    <a:pt x="3390899" y="4430194"/>
                  </a:lnTo>
                  <a:lnTo>
                    <a:pt x="0" y="443019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Caveat</a:t>
            </a:r>
            <a:r>
              <a:rPr dirty="0" spc="-180"/>
              <a:t> </a:t>
            </a:r>
            <a:r>
              <a:rPr dirty="0" spc="-60"/>
              <a:t>1:</a:t>
            </a:r>
            <a:r>
              <a:rPr dirty="0" spc="-175"/>
              <a:t> </a:t>
            </a:r>
            <a:r>
              <a:rPr dirty="0" spc="-90"/>
              <a:t>color</a:t>
            </a:r>
            <a:r>
              <a:rPr dirty="0" spc="-175"/>
              <a:t> </a:t>
            </a:r>
            <a:r>
              <a:rPr dirty="0" spc="-55"/>
              <a:t>is</a:t>
            </a:r>
            <a:r>
              <a:rPr dirty="0" spc="-175"/>
              <a:t> </a:t>
            </a:r>
            <a:r>
              <a:rPr dirty="0" spc="-95"/>
              <a:t>perceived</a:t>
            </a:r>
            <a:r>
              <a:rPr dirty="0" spc="-185"/>
              <a:t> </a:t>
            </a:r>
            <a:r>
              <a:rPr dirty="0" spc="-50"/>
              <a:t>in</a:t>
            </a:r>
            <a:r>
              <a:rPr dirty="0" spc="-180"/>
              <a:t> </a:t>
            </a:r>
            <a:r>
              <a:rPr dirty="0" spc="-90"/>
              <a:t>context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533400" y="1676400"/>
            <a:ext cx="8077200" cy="4038600"/>
            <a:chOff x="533400" y="1676400"/>
            <a:chExt cx="8077200" cy="4038600"/>
          </a:xfrm>
        </p:grpSpPr>
        <p:sp>
          <p:nvSpPr>
            <p:cNvPr id="4" name="object 4" descr=""/>
            <p:cNvSpPr/>
            <p:nvPr/>
          </p:nvSpPr>
          <p:spPr>
            <a:xfrm>
              <a:off x="533400" y="1676400"/>
              <a:ext cx="4038600" cy="4038600"/>
            </a:xfrm>
            <a:custGeom>
              <a:avLst/>
              <a:gdLst/>
              <a:ahLst/>
              <a:cxnLst/>
              <a:rect l="l" t="t" r="r" b="b"/>
              <a:pathLst>
                <a:path w="4038600" h="4038600">
                  <a:moveTo>
                    <a:pt x="4038600" y="0"/>
                  </a:moveTo>
                  <a:lnTo>
                    <a:pt x="0" y="0"/>
                  </a:lnTo>
                  <a:lnTo>
                    <a:pt x="0" y="4038599"/>
                  </a:lnTo>
                  <a:lnTo>
                    <a:pt x="4038600" y="4038599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95AA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572000" y="1676400"/>
              <a:ext cx="4038600" cy="4038600"/>
            </a:xfrm>
            <a:custGeom>
              <a:avLst/>
              <a:gdLst/>
              <a:ahLst/>
              <a:cxnLst/>
              <a:rect l="l" t="t" r="r" b="b"/>
              <a:pathLst>
                <a:path w="4038600" h="4038600">
                  <a:moveTo>
                    <a:pt x="4038600" y="0"/>
                  </a:moveTo>
                  <a:lnTo>
                    <a:pt x="0" y="0"/>
                  </a:lnTo>
                  <a:lnTo>
                    <a:pt x="0" y="4038599"/>
                  </a:lnTo>
                  <a:lnTo>
                    <a:pt x="4038600" y="4038599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CDDC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95500" y="3238499"/>
              <a:ext cx="4953000" cy="914400"/>
            </a:xfrm>
            <a:custGeom>
              <a:avLst/>
              <a:gdLst/>
              <a:ahLst/>
              <a:cxnLst/>
              <a:rect l="l" t="t" r="r" b="b"/>
              <a:pathLst>
                <a:path w="4953000" h="914400">
                  <a:moveTo>
                    <a:pt x="914400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914400" y="914400"/>
                  </a:lnTo>
                  <a:lnTo>
                    <a:pt x="914400" y="0"/>
                  </a:lnTo>
                  <a:close/>
                </a:path>
                <a:path w="4953000" h="914400">
                  <a:moveTo>
                    <a:pt x="4953000" y="0"/>
                  </a:moveTo>
                  <a:lnTo>
                    <a:pt x="4038600" y="0"/>
                  </a:lnTo>
                  <a:lnTo>
                    <a:pt x="4038600" y="914400"/>
                  </a:lnTo>
                  <a:lnTo>
                    <a:pt x="4953000" y="914400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BACE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2001141" y="6040628"/>
            <a:ext cx="50939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292934"/>
                </a:solidFill>
                <a:latin typeface="Arial"/>
                <a:cs typeface="Arial"/>
              </a:rPr>
              <a:t>Which</a:t>
            </a:r>
            <a:r>
              <a:rPr dirty="0" sz="2400" spc="-5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92934"/>
                </a:solidFill>
                <a:latin typeface="Arial"/>
                <a:cs typeface="Arial"/>
              </a:rPr>
              <a:t>small</a:t>
            </a:r>
            <a:r>
              <a:rPr dirty="0" sz="2400" spc="-5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92934"/>
                </a:solidFill>
                <a:latin typeface="Arial"/>
                <a:cs typeface="Arial"/>
              </a:rPr>
              <a:t>square</a:t>
            </a:r>
            <a:r>
              <a:rPr dirty="0" sz="2400" spc="-5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dirty="0" sz="2400" spc="-55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92934"/>
                </a:solidFill>
                <a:latin typeface="Arial"/>
                <a:cs typeface="Arial"/>
              </a:rPr>
              <a:t>darker</a:t>
            </a:r>
            <a:r>
              <a:rPr dirty="0" sz="2400" spc="-50" b="1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92934"/>
                </a:solidFill>
                <a:latin typeface="Arial"/>
                <a:cs typeface="Arial"/>
              </a:rPr>
              <a:t>green</a:t>
            </a:r>
            <a:r>
              <a:rPr dirty="0" sz="2400" spc="-10">
                <a:solidFill>
                  <a:srgbClr val="292934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600200"/>
            <a:ext cx="9144000" cy="3657600"/>
            <a:chOff x="0" y="1600200"/>
            <a:chExt cx="9144000" cy="3657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" y="1780031"/>
              <a:ext cx="8909304" cy="338023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00200"/>
              <a:ext cx="9144000" cy="36576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Caveat</a:t>
            </a:r>
            <a:r>
              <a:rPr dirty="0" spc="-180"/>
              <a:t> </a:t>
            </a:r>
            <a:r>
              <a:rPr dirty="0" spc="-60"/>
              <a:t>2:</a:t>
            </a:r>
            <a:r>
              <a:rPr dirty="0" spc="-175"/>
              <a:t> </a:t>
            </a:r>
            <a:r>
              <a:rPr dirty="0" spc="-100"/>
              <a:t>difference</a:t>
            </a:r>
            <a:r>
              <a:rPr dirty="0" spc="-185"/>
              <a:t> </a:t>
            </a:r>
            <a:r>
              <a:rPr dirty="0" spc="-55"/>
              <a:t>is</a:t>
            </a:r>
            <a:r>
              <a:rPr dirty="0" spc="-175"/>
              <a:t> </a:t>
            </a:r>
            <a:r>
              <a:rPr dirty="0" spc="-95"/>
              <a:t>relative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79870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Caveat</a:t>
            </a:r>
            <a:r>
              <a:rPr dirty="0" spc="-195"/>
              <a:t> </a:t>
            </a:r>
            <a:r>
              <a:rPr dirty="0" spc="-70"/>
              <a:t>2a:</a:t>
            </a:r>
            <a:r>
              <a:rPr dirty="0" spc="-185"/>
              <a:t> </a:t>
            </a:r>
            <a:r>
              <a:rPr dirty="0" spc="-50"/>
              <a:t>so</a:t>
            </a:r>
            <a:r>
              <a:rPr dirty="0" spc="-185"/>
              <a:t> </a:t>
            </a:r>
            <a:r>
              <a:rPr dirty="0" spc="-75"/>
              <a:t>are</a:t>
            </a:r>
            <a:r>
              <a:rPr dirty="0" spc="-190"/>
              <a:t> </a:t>
            </a:r>
            <a:r>
              <a:rPr dirty="0" spc="-95"/>
              <a:t>brightness</a:t>
            </a:r>
            <a:r>
              <a:rPr dirty="0" spc="-185"/>
              <a:t> </a:t>
            </a:r>
            <a:r>
              <a:rPr dirty="0" spc="-70"/>
              <a:t>and</a:t>
            </a:r>
            <a:r>
              <a:rPr dirty="0" spc="-185"/>
              <a:t> </a:t>
            </a:r>
            <a:r>
              <a:rPr dirty="0" spc="-85"/>
              <a:t>contrast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1516585"/>
            <a:ext cx="9144000" cy="4960620"/>
            <a:chOff x="0" y="1516585"/>
            <a:chExt cx="9144000" cy="49606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16585"/>
              <a:ext cx="9144000" cy="496041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3581399"/>
              <a:ext cx="9144000" cy="914400"/>
            </a:xfrm>
            <a:custGeom>
              <a:avLst/>
              <a:gdLst/>
              <a:ahLst/>
              <a:cxnLst/>
              <a:rect l="l" t="t" r="r" b="b"/>
              <a:pathLst>
                <a:path w="9144000" h="914400">
                  <a:moveTo>
                    <a:pt x="9144000" y="342900"/>
                  </a:moveTo>
                  <a:lnTo>
                    <a:pt x="7543800" y="342900"/>
                  </a:lnTo>
                  <a:lnTo>
                    <a:pt x="7543800" y="0"/>
                  </a:lnTo>
                  <a:lnTo>
                    <a:pt x="7162800" y="0"/>
                  </a:lnTo>
                  <a:lnTo>
                    <a:pt x="7162800" y="342900"/>
                  </a:lnTo>
                  <a:lnTo>
                    <a:pt x="5791200" y="342900"/>
                  </a:lnTo>
                  <a:lnTo>
                    <a:pt x="5791200" y="0"/>
                  </a:lnTo>
                  <a:lnTo>
                    <a:pt x="5410200" y="0"/>
                  </a:lnTo>
                  <a:lnTo>
                    <a:pt x="5410200" y="342900"/>
                  </a:lnTo>
                  <a:lnTo>
                    <a:pt x="3962400" y="342900"/>
                  </a:lnTo>
                  <a:lnTo>
                    <a:pt x="3962400" y="0"/>
                  </a:lnTo>
                  <a:lnTo>
                    <a:pt x="3581400" y="0"/>
                  </a:lnTo>
                  <a:lnTo>
                    <a:pt x="3581400" y="342900"/>
                  </a:lnTo>
                  <a:lnTo>
                    <a:pt x="2286000" y="342900"/>
                  </a:lnTo>
                  <a:lnTo>
                    <a:pt x="2286000" y="0"/>
                  </a:lnTo>
                  <a:lnTo>
                    <a:pt x="1905000" y="0"/>
                  </a:lnTo>
                  <a:lnTo>
                    <a:pt x="1905000" y="342900"/>
                  </a:lnTo>
                  <a:lnTo>
                    <a:pt x="0" y="342900"/>
                  </a:lnTo>
                  <a:lnTo>
                    <a:pt x="0" y="571500"/>
                  </a:lnTo>
                  <a:lnTo>
                    <a:pt x="1905000" y="571500"/>
                  </a:lnTo>
                  <a:lnTo>
                    <a:pt x="1905000" y="914400"/>
                  </a:lnTo>
                  <a:lnTo>
                    <a:pt x="2286000" y="914400"/>
                  </a:lnTo>
                  <a:lnTo>
                    <a:pt x="2286000" y="571500"/>
                  </a:lnTo>
                  <a:lnTo>
                    <a:pt x="3581400" y="571500"/>
                  </a:lnTo>
                  <a:lnTo>
                    <a:pt x="3581400" y="914400"/>
                  </a:lnTo>
                  <a:lnTo>
                    <a:pt x="3962400" y="914400"/>
                  </a:lnTo>
                  <a:lnTo>
                    <a:pt x="3962400" y="571500"/>
                  </a:lnTo>
                  <a:lnTo>
                    <a:pt x="5410200" y="571500"/>
                  </a:lnTo>
                  <a:lnTo>
                    <a:pt x="5410200" y="914400"/>
                  </a:lnTo>
                  <a:lnTo>
                    <a:pt x="5791200" y="914400"/>
                  </a:lnTo>
                  <a:lnTo>
                    <a:pt x="5791200" y="571500"/>
                  </a:lnTo>
                  <a:lnTo>
                    <a:pt x="7162800" y="571500"/>
                  </a:lnTo>
                  <a:lnTo>
                    <a:pt x="7162800" y="914400"/>
                  </a:lnTo>
                  <a:lnTo>
                    <a:pt x="7543800" y="914400"/>
                  </a:lnTo>
                  <a:lnTo>
                    <a:pt x="7543800" y="571500"/>
                  </a:lnTo>
                  <a:lnTo>
                    <a:pt x="9144000" y="571500"/>
                  </a:lnTo>
                  <a:lnTo>
                    <a:pt x="9144000" y="342900"/>
                  </a:lnTo>
                  <a:close/>
                </a:path>
              </a:pathLst>
            </a:custGeom>
            <a:solidFill>
              <a:srgbClr val="6D6D6D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78991" y="609599"/>
            <a:ext cx="6858000" cy="5971540"/>
            <a:chOff x="1078991" y="609599"/>
            <a:chExt cx="6858000" cy="59715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592" y="1136697"/>
              <a:ext cx="6651916" cy="541993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991" y="609599"/>
              <a:ext cx="6858000" cy="59710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5"/>
              <a:t>Caveat</a:t>
            </a:r>
            <a:r>
              <a:rPr dirty="0" spc="-165"/>
              <a:t> </a:t>
            </a:r>
            <a:r>
              <a:rPr dirty="0" spc="-60"/>
              <a:t>3:</a:t>
            </a:r>
            <a:r>
              <a:rPr dirty="0" spc="-165"/>
              <a:t> </a:t>
            </a:r>
            <a:r>
              <a:rPr dirty="0" spc="-95"/>
              <a:t>mental</a:t>
            </a:r>
            <a:r>
              <a:rPr dirty="0" spc="-165"/>
              <a:t> </a:t>
            </a:r>
            <a:r>
              <a:rPr dirty="0" spc="-100"/>
              <a:t>models</a:t>
            </a:r>
            <a:r>
              <a:rPr dirty="0" spc="-175"/>
              <a:t> </a:t>
            </a:r>
            <a:r>
              <a:rPr dirty="0"/>
              <a:t>&gt;</a:t>
            </a:r>
            <a:r>
              <a:rPr dirty="0" spc="-170"/>
              <a:t> </a:t>
            </a:r>
            <a:r>
              <a:rPr dirty="0" spc="-85"/>
              <a:t>perception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4463086" y="2821256"/>
            <a:ext cx="539115" cy="1542415"/>
            <a:chOff x="4463086" y="2821256"/>
            <a:chExt cx="539115" cy="1542415"/>
          </a:xfrm>
        </p:grpSpPr>
        <p:sp>
          <p:nvSpPr>
            <p:cNvPr id="7" name="object 7" descr=""/>
            <p:cNvSpPr/>
            <p:nvPr/>
          </p:nvSpPr>
          <p:spPr>
            <a:xfrm>
              <a:off x="4542867" y="3962548"/>
              <a:ext cx="26670" cy="26670"/>
            </a:xfrm>
            <a:custGeom>
              <a:avLst/>
              <a:gdLst/>
              <a:ahLst/>
              <a:cxnLst/>
              <a:rect l="l" t="t" r="r" b="b"/>
              <a:pathLst>
                <a:path w="26670" h="26670">
                  <a:moveTo>
                    <a:pt x="20330" y="0"/>
                  </a:moveTo>
                  <a:lnTo>
                    <a:pt x="5864" y="0"/>
                  </a:lnTo>
                  <a:lnTo>
                    <a:pt x="0" y="5863"/>
                  </a:lnTo>
                  <a:lnTo>
                    <a:pt x="0" y="20328"/>
                  </a:lnTo>
                  <a:lnTo>
                    <a:pt x="5864" y="26192"/>
                  </a:lnTo>
                  <a:lnTo>
                    <a:pt x="20330" y="26192"/>
                  </a:lnTo>
                  <a:lnTo>
                    <a:pt x="26193" y="20328"/>
                  </a:lnTo>
                  <a:lnTo>
                    <a:pt x="26193" y="13096"/>
                  </a:lnTo>
                  <a:lnTo>
                    <a:pt x="26193" y="5863"/>
                  </a:lnTo>
                  <a:lnTo>
                    <a:pt x="20330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7162" y="2821256"/>
              <a:ext cx="464758" cy="85411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463086" y="3910131"/>
              <a:ext cx="351155" cy="453390"/>
            </a:xfrm>
            <a:custGeom>
              <a:avLst/>
              <a:gdLst/>
              <a:ahLst/>
              <a:cxnLst/>
              <a:rect l="l" t="t" r="r" b="b"/>
              <a:pathLst>
                <a:path w="351154" h="453389">
                  <a:moveTo>
                    <a:pt x="154876" y="428116"/>
                  </a:moveTo>
                  <a:lnTo>
                    <a:pt x="66597" y="428116"/>
                  </a:lnTo>
                  <a:lnTo>
                    <a:pt x="75373" y="433070"/>
                  </a:lnTo>
                  <a:lnTo>
                    <a:pt x="76382" y="434340"/>
                  </a:lnTo>
                  <a:lnTo>
                    <a:pt x="86103" y="438150"/>
                  </a:lnTo>
                  <a:lnTo>
                    <a:pt x="87204" y="439420"/>
                  </a:lnTo>
                  <a:lnTo>
                    <a:pt x="98004" y="441960"/>
                  </a:lnTo>
                  <a:lnTo>
                    <a:pt x="98656" y="443230"/>
                  </a:lnTo>
                  <a:lnTo>
                    <a:pt x="110535" y="445770"/>
                  </a:lnTo>
                  <a:lnTo>
                    <a:pt x="121775" y="448310"/>
                  </a:lnTo>
                  <a:lnTo>
                    <a:pt x="130700" y="450850"/>
                  </a:lnTo>
                  <a:lnTo>
                    <a:pt x="131648" y="450850"/>
                  </a:lnTo>
                  <a:lnTo>
                    <a:pt x="140639" y="452120"/>
                  </a:lnTo>
                  <a:lnTo>
                    <a:pt x="151285" y="453390"/>
                  </a:lnTo>
                  <a:lnTo>
                    <a:pt x="166330" y="453390"/>
                  </a:lnTo>
                  <a:lnTo>
                    <a:pt x="178571" y="452120"/>
                  </a:lnTo>
                  <a:lnTo>
                    <a:pt x="181664" y="450850"/>
                  </a:lnTo>
                  <a:lnTo>
                    <a:pt x="191744" y="447040"/>
                  </a:lnTo>
                  <a:lnTo>
                    <a:pt x="193092" y="445770"/>
                  </a:lnTo>
                  <a:lnTo>
                    <a:pt x="204252" y="439420"/>
                  </a:lnTo>
                  <a:lnTo>
                    <a:pt x="205420" y="439420"/>
                  </a:lnTo>
                  <a:lnTo>
                    <a:pt x="216977" y="430530"/>
                  </a:lnTo>
                  <a:lnTo>
                    <a:pt x="218571" y="429260"/>
                  </a:lnTo>
                  <a:lnTo>
                    <a:pt x="162707" y="429260"/>
                  </a:lnTo>
                  <a:lnTo>
                    <a:pt x="164162" y="429109"/>
                  </a:lnTo>
                  <a:lnTo>
                    <a:pt x="154876" y="428116"/>
                  </a:lnTo>
                  <a:close/>
                </a:path>
                <a:path w="351154" h="453389">
                  <a:moveTo>
                    <a:pt x="45927" y="382270"/>
                  </a:moveTo>
                  <a:lnTo>
                    <a:pt x="19913" y="382270"/>
                  </a:lnTo>
                  <a:lnTo>
                    <a:pt x="25496" y="393700"/>
                  </a:lnTo>
                  <a:lnTo>
                    <a:pt x="26379" y="395814"/>
                  </a:lnTo>
                  <a:lnTo>
                    <a:pt x="26639" y="396358"/>
                  </a:lnTo>
                  <a:lnTo>
                    <a:pt x="33597" y="406400"/>
                  </a:lnTo>
                  <a:lnTo>
                    <a:pt x="35082" y="407670"/>
                  </a:lnTo>
                  <a:lnTo>
                    <a:pt x="43722" y="415290"/>
                  </a:lnTo>
                  <a:lnTo>
                    <a:pt x="45953" y="417830"/>
                  </a:lnTo>
                  <a:lnTo>
                    <a:pt x="55674" y="422910"/>
                  </a:lnTo>
                  <a:lnTo>
                    <a:pt x="56349" y="423844"/>
                  </a:lnTo>
                  <a:lnTo>
                    <a:pt x="56751" y="424257"/>
                  </a:lnTo>
                  <a:lnTo>
                    <a:pt x="67033" y="429260"/>
                  </a:lnTo>
                  <a:lnTo>
                    <a:pt x="66438" y="428116"/>
                  </a:lnTo>
                  <a:lnTo>
                    <a:pt x="154876" y="428116"/>
                  </a:lnTo>
                  <a:lnTo>
                    <a:pt x="143386" y="426720"/>
                  </a:lnTo>
                  <a:lnTo>
                    <a:pt x="135697" y="426720"/>
                  </a:lnTo>
                  <a:lnTo>
                    <a:pt x="125914" y="423844"/>
                  </a:lnTo>
                  <a:lnTo>
                    <a:pt x="112151" y="420607"/>
                  </a:lnTo>
                  <a:lnTo>
                    <a:pt x="105101" y="419100"/>
                  </a:lnTo>
                  <a:lnTo>
                    <a:pt x="105753" y="419100"/>
                  </a:lnTo>
                  <a:lnTo>
                    <a:pt x="98552" y="416560"/>
                  </a:lnTo>
                  <a:lnTo>
                    <a:pt x="96054" y="416560"/>
                  </a:lnTo>
                  <a:lnTo>
                    <a:pt x="88764" y="412750"/>
                  </a:lnTo>
                  <a:lnTo>
                    <a:pt x="87344" y="412750"/>
                  </a:lnTo>
                  <a:lnTo>
                    <a:pt x="78345" y="407670"/>
                  </a:lnTo>
                  <a:lnTo>
                    <a:pt x="77684" y="406400"/>
                  </a:lnTo>
                  <a:lnTo>
                    <a:pt x="69855" y="402590"/>
                  </a:lnTo>
                  <a:lnTo>
                    <a:pt x="68163" y="402590"/>
                  </a:lnTo>
                  <a:lnTo>
                    <a:pt x="62451" y="398857"/>
                  </a:lnTo>
                  <a:lnTo>
                    <a:pt x="60751" y="398857"/>
                  </a:lnTo>
                  <a:lnTo>
                    <a:pt x="52034" y="389890"/>
                  </a:lnTo>
                  <a:lnTo>
                    <a:pt x="52232" y="389890"/>
                  </a:lnTo>
                  <a:lnTo>
                    <a:pt x="45927" y="382270"/>
                  </a:lnTo>
                  <a:close/>
                </a:path>
                <a:path w="351154" h="453389">
                  <a:moveTo>
                    <a:pt x="164162" y="429109"/>
                  </a:moveTo>
                  <a:lnTo>
                    <a:pt x="162707" y="429260"/>
                  </a:lnTo>
                  <a:lnTo>
                    <a:pt x="165575" y="429260"/>
                  </a:lnTo>
                  <a:lnTo>
                    <a:pt x="164162" y="429109"/>
                  </a:lnTo>
                  <a:close/>
                </a:path>
                <a:path w="351154" h="453389">
                  <a:moveTo>
                    <a:pt x="191744" y="417830"/>
                  </a:moveTo>
                  <a:lnTo>
                    <a:pt x="180449" y="424257"/>
                  </a:lnTo>
                  <a:lnTo>
                    <a:pt x="181728" y="424257"/>
                  </a:lnTo>
                  <a:lnTo>
                    <a:pt x="171517" y="428116"/>
                  </a:lnTo>
                  <a:lnTo>
                    <a:pt x="173724" y="428116"/>
                  </a:lnTo>
                  <a:lnTo>
                    <a:pt x="164162" y="429109"/>
                  </a:lnTo>
                  <a:lnTo>
                    <a:pt x="165575" y="429260"/>
                  </a:lnTo>
                  <a:lnTo>
                    <a:pt x="218571" y="429260"/>
                  </a:lnTo>
                  <a:lnTo>
                    <a:pt x="228013" y="421737"/>
                  </a:lnTo>
                  <a:lnTo>
                    <a:pt x="231154" y="419100"/>
                  </a:lnTo>
                  <a:lnTo>
                    <a:pt x="190577" y="419100"/>
                  </a:lnTo>
                  <a:lnTo>
                    <a:pt x="191744" y="417830"/>
                  </a:lnTo>
                  <a:close/>
                </a:path>
                <a:path w="351154" h="453389">
                  <a:moveTo>
                    <a:pt x="125914" y="423844"/>
                  </a:moveTo>
                  <a:lnTo>
                    <a:pt x="127320" y="424257"/>
                  </a:lnTo>
                  <a:lnTo>
                    <a:pt x="127671" y="424257"/>
                  </a:lnTo>
                  <a:lnTo>
                    <a:pt x="125914" y="423844"/>
                  </a:lnTo>
                  <a:close/>
                </a:path>
                <a:path w="351154" h="453389">
                  <a:moveTo>
                    <a:pt x="113310" y="420855"/>
                  </a:moveTo>
                  <a:lnTo>
                    <a:pt x="117033" y="421737"/>
                  </a:lnTo>
                  <a:lnTo>
                    <a:pt x="117440" y="421737"/>
                  </a:lnTo>
                  <a:lnTo>
                    <a:pt x="113310" y="420855"/>
                  </a:lnTo>
                  <a:close/>
                </a:path>
                <a:path w="351154" h="453389">
                  <a:moveTo>
                    <a:pt x="201738" y="410210"/>
                  </a:moveTo>
                  <a:lnTo>
                    <a:pt x="190577" y="419100"/>
                  </a:lnTo>
                  <a:lnTo>
                    <a:pt x="231154" y="419100"/>
                  </a:lnTo>
                  <a:lnTo>
                    <a:pt x="238699" y="412750"/>
                  </a:lnTo>
                  <a:lnTo>
                    <a:pt x="238404" y="412750"/>
                  </a:lnTo>
                  <a:lnTo>
                    <a:pt x="240024" y="411480"/>
                  </a:lnTo>
                  <a:lnTo>
                    <a:pt x="201340" y="411480"/>
                  </a:lnTo>
                  <a:lnTo>
                    <a:pt x="201738" y="410210"/>
                  </a:lnTo>
                  <a:close/>
                </a:path>
                <a:path w="351154" h="453389">
                  <a:moveTo>
                    <a:pt x="94952" y="415290"/>
                  </a:moveTo>
                  <a:lnTo>
                    <a:pt x="96054" y="416560"/>
                  </a:lnTo>
                  <a:lnTo>
                    <a:pt x="98552" y="416560"/>
                  </a:lnTo>
                  <a:lnTo>
                    <a:pt x="94952" y="415290"/>
                  </a:lnTo>
                  <a:close/>
                </a:path>
                <a:path w="351154" h="453389">
                  <a:moveTo>
                    <a:pt x="86334" y="411480"/>
                  </a:moveTo>
                  <a:lnTo>
                    <a:pt x="87344" y="412750"/>
                  </a:lnTo>
                  <a:lnTo>
                    <a:pt x="88764" y="412750"/>
                  </a:lnTo>
                  <a:lnTo>
                    <a:pt x="86334" y="411480"/>
                  </a:lnTo>
                  <a:close/>
                </a:path>
                <a:path w="351154" h="453389">
                  <a:moveTo>
                    <a:pt x="258064" y="367030"/>
                  </a:moveTo>
                  <a:lnTo>
                    <a:pt x="250144" y="373380"/>
                  </a:lnTo>
                  <a:lnTo>
                    <a:pt x="250647" y="373380"/>
                  </a:lnTo>
                  <a:lnTo>
                    <a:pt x="242366" y="378460"/>
                  </a:lnTo>
                  <a:lnTo>
                    <a:pt x="232833" y="386080"/>
                  </a:lnTo>
                  <a:lnTo>
                    <a:pt x="222819" y="393700"/>
                  </a:lnTo>
                  <a:lnTo>
                    <a:pt x="212378" y="402590"/>
                  </a:lnTo>
                  <a:lnTo>
                    <a:pt x="201340" y="411480"/>
                  </a:lnTo>
                  <a:lnTo>
                    <a:pt x="240024" y="411480"/>
                  </a:lnTo>
                  <a:lnTo>
                    <a:pt x="248125" y="405130"/>
                  </a:lnTo>
                  <a:lnTo>
                    <a:pt x="247755" y="405130"/>
                  </a:lnTo>
                  <a:lnTo>
                    <a:pt x="256645" y="398857"/>
                  </a:lnTo>
                  <a:lnTo>
                    <a:pt x="256464" y="398857"/>
                  </a:lnTo>
                  <a:lnTo>
                    <a:pt x="264871" y="393700"/>
                  </a:lnTo>
                  <a:lnTo>
                    <a:pt x="265374" y="393700"/>
                  </a:lnTo>
                  <a:lnTo>
                    <a:pt x="273293" y="387350"/>
                  </a:lnTo>
                  <a:lnTo>
                    <a:pt x="274287" y="386080"/>
                  </a:lnTo>
                  <a:lnTo>
                    <a:pt x="282567" y="378460"/>
                  </a:lnTo>
                  <a:lnTo>
                    <a:pt x="292524" y="368300"/>
                  </a:lnTo>
                  <a:lnTo>
                    <a:pt x="257070" y="368300"/>
                  </a:lnTo>
                  <a:lnTo>
                    <a:pt x="258064" y="367030"/>
                  </a:lnTo>
                  <a:close/>
                </a:path>
                <a:path w="351154" h="453389">
                  <a:moveTo>
                    <a:pt x="67245" y="401320"/>
                  </a:moveTo>
                  <a:lnTo>
                    <a:pt x="68163" y="402590"/>
                  </a:lnTo>
                  <a:lnTo>
                    <a:pt x="69855" y="402590"/>
                  </a:lnTo>
                  <a:lnTo>
                    <a:pt x="67245" y="401320"/>
                  </a:lnTo>
                  <a:close/>
                </a:path>
                <a:path w="351154" h="453389">
                  <a:moveTo>
                    <a:pt x="57793" y="395814"/>
                  </a:moveTo>
                  <a:lnTo>
                    <a:pt x="60751" y="398857"/>
                  </a:lnTo>
                  <a:lnTo>
                    <a:pt x="62451" y="398857"/>
                  </a:lnTo>
                  <a:lnTo>
                    <a:pt x="57793" y="395814"/>
                  </a:lnTo>
                  <a:close/>
                </a:path>
                <a:path w="351154" h="453389">
                  <a:moveTo>
                    <a:pt x="257856" y="398003"/>
                  </a:moveTo>
                  <a:lnTo>
                    <a:pt x="256464" y="398857"/>
                  </a:lnTo>
                  <a:lnTo>
                    <a:pt x="256645" y="398857"/>
                  </a:lnTo>
                  <a:lnTo>
                    <a:pt x="257856" y="398003"/>
                  </a:lnTo>
                  <a:close/>
                </a:path>
                <a:path w="351154" h="453389">
                  <a:moveTo>
                    <a:pt x="52232" y="389890"/>
                  </a:moveTo>
                  <a:lnTo>
                    <a:pt x="52034" y="389890"/>
                  </a:lnTo>
                  <a:lnTo>
                    <a:pt x="53377" y="391256"/>
                  </a:lnTo>
                  <a:lnTo>
                    <a:pt x="52232" y="389890"/>
                  </a:lnTo>
                  <a:close/>
                </a:path>
                <a:path w="351154" h="453389">
                  <a:moveTo>
                    <a:pt x="67061" y="161290"/>
                  </a:moveTo>
                  <a:lnTo>
                    <a:pt x="38448" y="161290"/>
                  </a:lnTo>
                  <a:lnTo>
                    <a:pt x="37864" y="162276"/>
                  </a:lnTo>
                  <a:lnTo>
                    <a:pt x="37638" y="162560"/>
                  </a:lnTo>
                  <a:lnTo>
                    <a:pt x="31968" y="171450"/>
                  </a:lnTo>
                  <a:lnTo>
                    <a:pt x="32418" y="171450"/>
                  </a:lnTo>
                  <a:lnTo>
                    <a:pt x="24934" y="181610"/>
                  </a:lnTo>
                  <a:lnTo>
                    <a:pt x="18095" y="193040"/>
                  </a:lnTo>
                  <a:lnTo>
                    <a:pt x="17521" y="194310"/>
                  </a:lnTo>
                  <a:lnTo>
                    <a:pt x="11760" y="204470"/>
                  </a:lnTo>
                  <a:lnTo>
                    <a:pt x="11117" y="205740"/>
                  </a:lnTo>
                  <a:lnTo>
                    <a:pt x="6566" y="218440"/>
                  </a:lnTo>
                  <a:lnTo>
                    <a:pt x="3642" y="232410"/>
                  </a:lnTo>
                  <a:lnTo>
                    <a:pt x="3487" y="232410"/>
                  </a:lnTo>
                  <a:lnTo>
                    <a:pt x="1823" y="245110"/>
                  </a:lnTo>
                  <a:lnTo>
                    <a:pt x="656" y="257810"/>
                  </a:lnTo>
                  <a:lnTo>
                    <a:pt x="539" y="259080"/>
                  </a:lnTo>
                  <a:lnTo>
                    <a:pt x="423" y="260350"/>
                  </a:lnTo>
                  <a:lnTo>
                    <a:pt x="0" y="270510"/>
                  </a:lnTo>
                  <a:lnTo>
                    <a:pt x="106" y="302260"/>
                  </a:lnTo>
                  <a:lnTo>
                    <a:pt x="1852" y="326390"/>
                  </a:lnTo>
                  <a:lnTo>
                    <a:pt x="1959" y="327660"/>
                  </a:lnTo>
                  <a:lnTo>
                    <a:pt x="10532" y="360680"/>
                  </a:lnTo>
                  <a:lnTo>
                    <a:pt x="10819" y="360680"/>
                  </a:lnTo>
                  <a:lnTo>
                    <a:pt x="14779" y="369570"/>
                  </a:lnTo>
                  <a:lnTo>
                    <a:pt x="14549" y="369570"/>
                  </a:lnTo>
                  <a:lnTo>
                    <a:pt x="19589" y="382270"/>
                  </a:lnTo>
                  <a:lnTo>
                    <a:pt x="45927" y="382270"/>
                  </a:lnTo>
                  <a:lnTo>
                    <a:pt x="46899" y="383363"/>
                  </a:lnTo>
                  <a:lnTo>
                    <a:pt x="46397" y="382270"/>
                  </a:lnTo>
                  <a:lnTo>
                    <a:pt x="41782" y="373380"/>
                  </a:lnTo>
                  <a:lnTo>
                    <a:pt x="41607" y="373380"/>
                  </a:lnTo>
                  <a:lnTo>
                    <a:pt x="36568" y="360680"/>
                  </a:lnTo>
                  <a:lnTo>
                    <a:pt x="36338" y="359410"/>
                  </a:lnTo>
                  <a:lnTo>
                    <a:pt x="32378" y="351790"/>
                  </a:lnTo>
                  <a:lnTo>
                    <a:pt x="32665" y="351790"/>
                  </a:lnTo>
                  <a:lnTo>
                    <a:pt x="29580" y="344170"/>
                  </a:lnTo>
                  <a:lnTo>
                    <a:pt x="29267" y="343514"/>
                  </a:lnTo>
                  <a:lnTo>
                    <a:pt x="29066" y="342900"/>
                  </a:lnTo>
                  <a:lnTo>
                    <a:pt x="28840" y="341630"/>
                  </a:lnTo>
                  <a:lnTo>
                    <a:pt x="26920" y="334010"/>
                  </a:lnTo>
                  <a:lnTo>
                    <a:pt x="26669" y="333106"/>
                  </a:lnTo>
                  <a:lnTo>
                    <a:pt x="25604" y="326390"/>
                  </a:lnTo>
                  <a:lnTo>
                    <a:pt x="25448" y="325634"/>
                  </a:lnTo>
                  <a:lnTo>
                    <a:pt x="25398" y="325120"/>
                  </a:lnTo>
                  <a:lnTo>
                    <a:pt x="25196" y="320040"/>
                  </a:lnTo>
                  <a:lnTo>
                    <a:pt x="24711" y="309880"/>
                  </a:lnTo>
                  <a:lnTo>
                    <a:pt x="25379" y="263278"/>
                  </a:lnTo>
                  <a:lnTo>
                    <a:pt x="31050" y="227330"/>
                  </a:lnTo>
                  <a:lnTo>
                    <a:pt x="30773" y="227330"/>
                  </a:lnTo>
                  <a:lnTo>
                    <a:pt x="35581" y="215900"/>
                  </a:lnTo>
                  <a:lnTo>
                    <a:pt x="36957" y="213360"/>
                  </a:lnTo>
                  <a:lnTo>
                    <a:pt x="40797" y="205740"/>
                  </a:lnTo>
                  <a:lnTo>
                    <a:pt x="40983" y="205740"/>
                  </a:lnTo>
                  <a:lnTo>
                    <a:pt x="47063" y="195580"/>
                  </a:lnTo>
                  <a:lnTo>
                    <a:pt x="47580" y="195580"/>
                  </a:lnTo>
                  <a:lnTo>
                    <a:pt x="53980" y="185420"/>
                  </a:lnTo>
                  <a:lnTo>
                    <a:pt x="54429" y="185420"/>
                  </a:lnTo>
                  <a:lnTo>
                    <a:pt x="60909" y="173990"/>
                  </a:lnTo>
                  <a:lnTo>
                    <a:pt x="61661" y="172720"/>
                  </a:lnTo>
                  <a:lnTo>
                    <a:pt x="67061" y="161290"/>
                  </a:lnTo>
                  <a:close/>
                </a:path>
                <a:path w="351154" h="453389">
                  <a:moveTo>
                    <a:pt x="41122" y="372108"/>
                  </a:moveTo>
                  <a:lnTo>
                    <a:pt x="41607" y="373380"/>
                  </a:lnTo>
                  <a:lnTo>
                    <a:pt x="41782" y="373380"/>
                  </a:lnTo>
                  <a:lnTo>
                    <a:pt x="41122" y="372108"/>
                  </a:lnTo>
                  <a:close/>
                </a:path>
                <a:path w="351154" h="453389">
                  <a:moveTo>
                    <a:pt x="335651" y="315060"/>
                  </a:moveTo>
                  <a:lnTo>
                    <a:pt x="305158" y="315060"/>
                  </a:lnTo>
                  <a:lnTo>
                    <a:pt x="296961" y="325120"/>
                  </a:lnTo>
                  <a:lnTo>
                    <a:pt x="297262" y="325120"/>
                  </a:lnTo>
                  <a:lnTo>
                    <a:pt x="288684" y="335207"/>
                  </a:lnTo>
                  <a:lnTo>
                    <a:pt x="288698" y="335353"/>
                  </a:lnTo>
                  <a:lnTo>
                    <a:pt x="280130" y="344170"/>
                  </a:lnTo>
                  <a:lnTo>
                    <a:pt x="280447" y="344170"/>
                  </a:lnTo>
                  <a:lnTo>
                    <a:pt x="272167" y="353060"/>
                  </a:lnTo>
                  <a:lnTo>
                    <a:pt x="264941" y="360680"/>
                  </a:lnTo>
                  <a:lnTo>
                    <a:pt x="265350" y="360680"/>
                  </a:lnTo>
                  <a:lnTo>
                    <a:pt x="257070" y="368300"/>
                  </a:lnTo>
                  <a:lnTo>
                    <a:pt x="292524" y="368300"/>
                  </a:lnTo>
                  <a:lnTo>
                    <a:pt x="298747" y="361950"/>
                  </a:lnTo>
                  <a:lnTo>
                    <a:pt x="307534" y="351790"/>
                  </a:lnTo>
                  <a:lnTo>
                    <a:pt x="316476" y="341630"/>
                  </a:lnTo>
                  <a:lnTo>
                    <a:pt x="332521" y="320040"/>
                  </a:lnTo>
                  <a:lnTo>
                    <a:pt x="333098" y="318770"/>
                  </a:lnTo>
                  <a:lnTo>
                    <a:pt x="335651" y="315060"/>
                  </a:lnTo>
                  <a:close/>
                </a:path>
                <a:path w="351154" h="453389">
                  <a:moveTo>
                    <a:pt x="288684" y="335207"/>
                  </a:moveTo>
                  <a:lnTo>
                    <a:pt x="287591" y="336492"/>
                  </a:lnTo>
                  <a:lnTo>
                    <a:pt x="288698" y="335353"/>
                  </a:lnTo>
                  <a:lnTo>
                    <a:pt x="288684" y="335207"/>
                  </a:lnTo>
                  <a:close/>
                </a:path>
                <a:path w="351154" h="453389">
                  <a:moveTo>
                    <a:pt x="312595" y="304800"/>
                  </a:moveTo>
                  <a:lnTo>
                    <a:pt x="304090" y="316230"/>
                  </a:lnTo>
                  <a:lnTo>
                    <a:pt x="305158" y="315060"/>
                  </a:lnTo>
                  <a:lnTo>
                    <a:pt x="335651" y="315060"/>
                  </a:lnTo>
                  <a:lnTo>
                    <a:pt x="339218" y="309880"/>
                  </a:lnTo>
                  <a:lnTo>
                    <a:pt x="341052" y="306070"/>
                  </a:lnTo>
                  <a:lnTo>
                    <a:pt x="312020" y="306070"/>
                  </a:lnTo>
                  <a:lnTo>
                    <a:pt x="312595" y="304800"/>
                  </a:lnTo>
                  <a:close/>
                </a:path>
                <a:path w="351154" h="453389">
                  <a:moveTo>
                    <a:pt x="321966" y="288323"/>
                  </a:moveTo>
                  <a:lnTo>
                    <a:pt x="321608" y="288814"/>
                  </a:lnTo>
                  <a:lnTo>
                    <a:pt x="318339" y="295578"/>
                  </a:lnTo>
                  <a:lnTo>
                    <a:pt x="318013" y="296176"/>
                  </a:lnTo>
                  <a:lnTo>
                    <a:pt x="312020" y="306070"/>
                  </a:lnTo>
                  <a:lnTo>
                    <a:pt x="341052" y="306070"/>
                  </a:lnTo>
                  <a:lnTo>
                    <a:pt x="344138" y="299720"/>
                  </a:lnTo>
                  <a:lnTo>
                    <a:pt x="344814" y="298450"/>
                  </a:lnTo>
                  <a:lnTo>
                    <a:pt x="347453" y="290830"/>
                  </a:lnTo>
                  <a:lnTo>
                    <a:pt x="321184" y="290830"/>
                  </a:lnTo>
                  <a:lnTo>
                    <a:pt x="321966" y="288323"/>
                  </a:lnTo>
                  <a:close/>
                </a:path>
                <a:path w="351154" h="453389">
                  <a:moveTo>
                    <a:pt x="324833" y="279128"/>
                  </a:moveTo>
                  <a:lnTo>
                    <a:pt x="321966" y="288323"/>
                  </a:lnTo>
                  <a:lnTo>
                    <a:pt x="321720" y="288814"/>
                  </a:lnTo>
                  <a:lnTo>
                    <a:pt x="321184" y="290830"/>
                  </a:lnTo>
                  <a:lnTo>
                    <a:pt x="347453" y="290830"/>
                  </a:lnTo>
                  <a:lnTo>
                    <a:pt x="348773" y="287020"/>
                  </a:lnTo>
                  <a:lnTo>
                    <a:pt x="349303" y="284480"/>
                  </a:lnTo>
                  <a:lnTo>
                    <a:pt x="349783" y="280670"/>
                  </a:lnTo>
                  <a:lnTo>
                    <a:pt x="324614" y="280670"/>
                  </a:lnTo>
                  <a:lnTo>
                    <a:pt x="324833" y="279128"/>
                  </a:lnTo>
                  <a:close/>
                </a:path>
                <a:path w="351154" h="453389">
                  <a:moveTo>
                    <a:pt x="350103" y="278130"/>
                  </a:moveTo>
                  <a:lnTo>
                    <a:pt x="325144" y="278130"/>
                  </a:lnTo>
                  <a:lnTo>
                    <a:pt x="324614" y="280670"/>
                  </a:lnTo>
                  <a:lnTo>
                    <a:pt x="349783" y="280670"/>
                  </a:lnTo>
                  <a:lnTo>
                    <a:pt x="349977" y="279128"/>
                  </a:lnTo>
                  <a:lnTo>
                    <a:pt x="350103" y="278130"/>
                  </a:lnTo>
                  <a:close/>
                </a:path>
                <a:path w="351154" h="453389">
                  <a:moveTo>
                    <a:pt x="350815" y="270510"/>
                  </a:moveTo>
                  <a:lnTo>
                    <a:pt x="326053" y="270510"/>
                  </a:lnTo>
                  <a:lnTo>
                    <a:pt x="325986" y="271333"/>
                  </a:lnTo>
                  <a:lnTo>
                    <a:pt x="325873" y="271780"/>
                  </a:lnTo>
                  <a:lnTo>
                    <a:pt x="324833" y="279128"/>
                  </a:lnTo>
                  <a:lnTo>
                    <a:pt x="325144" y="278130"/>
                  </a:lnTo>
                  <a:lnTo>
                    <a:pt x="350103" y="278130"/>
                  </a:lnTo>
                  <a:lnTo>
                    <a:pt x="350743" y="273050"/>
                  </a:lnTo>
                  <a:lnTo>
                    <a:pt x="350815" y="270510"/>
                  </a:lnTo>
                  <a:close/>
                </a:path>
                <a:path w="351154" h="453389">
                  <a:moveTo>
                    <a:pt x="343992" y="200660"/>
                  </a:moveTo>
                  <a:lnTo>
                    <a:pt x="318602" y="200660"/>
                  </a:lnTo>
                  <a:lnTo>
                    <a:pt x="321023" y="213360"/>
                  </a:lnTo>
                  <a:lnTo>
                    <a:pt x="322758" y="225862"/>
                  </a:lnTo>
                  <a:lnTo>
                    <a:pt x="324057" y="237488"/>
                  </a:lnTo>
                  <a:lnTo>
                    <a:pt x="324076" y="237657"/>
                  </a:lnTo>
                  <a:lnTo>
                    <a:pt x="324199" y="238760"/>
                  </a:lnTo>
                  <a:lnTo>
                    <a:pt x="325038" y="247650"/>
                  </a:lnTo>
                  <a:lnTo>
                    <a:pt x="325233" y="248920"/>
                  </a:lnTo>
                  <a:lnTo>
                    <a:pt x="325547" y="257810"/>
                  </a:lnTo>
                  <a:lnTo>
                    <a:pt x="325913" y="270510"/>
                  </a:lnTo>
                  <a:lnTo>
                    <a:pt x="325936" y="271333"/>
                  </a:lnTo>
                  <a:lnTo>
                    <a:pt x="326053" y="270510"/>
                  </a:lnTo>
                  <a:lnTo>
                    <a:pt x="350815" y="270510"/>
                  </a:lnTo>
                  <a:lnTo>
                    <a:pt x="350629" y="263278"/>
                  </a:lnTo>
                  <a:lnTo>
                    <a:pt x="350521" y="259080"/>
                  </a:lnTo>
                  <a:lnTo>
                    <a:pt x="350488" y="257810"/>
                  </a:lnTo>
                  <a:lnTo>
                    <a:pt x="350180" y="250190"/>
                  </a:lnTo>
                  <a:lnTo>
                    <a:pt x="350078" y="247650"/>
                  </a:lnTo>
                  <a:lnTo>
                    <a:pt x="349238" y="238760"/>
                  </a:lnTo>
                  <a:lnTo>
                    <a:pt x="349118" y="237488"/>
                  </a:lnTo>
                  <a:lnTo>
                    <a:pt x="349001" y="236245"/>
                  </a:lnTo>
                  <a:lnTo>
                    <a:pt x="347533" y="223520"/>
                  </a:lnTo>
                  <a:lnTo>
                    <a:pt x="345596" y="209550"/>
                  </a:lnTo>
                  <a:lnTo>
                    <a:pt x="343992" y="200660"/>
                  </a:lnTo>
                  <a:close/>
                </a:path>
                <a:path w="351154" h="453389">
                  <a:moveTo>
                    <a:pt x="31345" y="226060"/>
                  </a:moveTo>
                  <a:lnTo>
                    <a:pt x="30773" y="227330"/>
                  </a:lnTo>
                  <a:lnTo>
                    <a:pt x="31050" y="227330"/>
                  </a:lnTo>
                  <a:lnTo>
                    <a:pt x="31345" y="226060"/>
                  </a:lnTo>
                  <a:close/>
                </a:path>
                <a:path w="351154" h="453389">
                  <a:moveTo>
                    <a:pt x="40983" y="205740"/>
                  </a:moveTo>
                  <a:lnTo>
                    <a:pt x="40797" y="205740"/>
                  </a:lnTo>
                  <a:lnTo>
                    <a:pt x="40427" y="206559"/>
                  </a:lnTo>
                  <a:lnTo>
                    <a:pt x="40983" y="205740"/>
                  </a:lnTo>
                  <a:close/>
                </a:path>
                <a:path w="351154" h="453389">
                  <a:moveTo>
                    <a:pt x="338007" y="177800"/>
                  </a:moveTo>
                  <a:lnTo>
                    <a:pt x="311574" y="177800"/>
                  </a:lnTo>
                  <a:lnTo>
                    <a:pt x="314166" y="185420"/>
                  </a:lnTo>
                  <a:lnTo>
                    <a:pt x="315536" y="189230"/>
                  </a:lnTo>
                  <a:lnTo>
                    <a:pt x="315781" y="190099"/>
                  </a:lnTo>
                  <a:lnTo>
                    <a:pt x="315860" y="190500"/>
                  </a:lnTo>
                  <a:lnTo>
                    <a:pt x="318774" y="201917"/>
                  </a:lnTo>
                  <a:lnTo>
                    <a:pt x="318602" y="200660"/>
                  </a:lnTo>
                  <a:lnTo>
                    <a:pt x="343992" y="200660"/>
                  </a:lnTo>
                  <a:lnTo>
                    <a:pt x="343075" y="195580"/>
                  </a:lnTo>
                  <a:lnTo>
                    <a:pt x="342900" y="195580"/>
                  </a:lnTo>
                  <a:lnTo>
                    <a:pt x="339660" y="182880"/>
                  </a:lnTo>
                  <a:lnTo>
                    <a:pt x="339303" y="181610"/>
                  </a:lnTo>
                  <a:lnTo>
                    <a:pt x="338007" y="177800"/>
                  </a:lnTo>
                  <a:close/>
                </a:path>
                <a:path w="351154" h="453389">
                  <a:moveTo>
                    <a:pt x="47580" y="195580"/>
                  </a:moveTo>
                  <a:lnTo>
                    <a:pt x="47063" y="195580"/>
                  </a:lnTo>
                  <a:lnTo>
                    <a:pt x="46780" y="196850"/>
                  </a:lnTo>
                  <a:lnTo>
                    <a:pt x="47580" y="195580"/>
                  </a:lnTo>
                  <a:close/>
                </a:path>
                <a:path w="351154" h="453389">
                  <a:moveTo>
                    <a:pt x="307234" y="168910"/>
                  </a:moveTo>
                  <a:lnTo>
                    <a:pt x="311901" y="179042"/>
                  </a:lnTo>
                  <a:lnTo>
                    <a:pt x="311574" y="177800"/>
                  </a:lnTo>
                  <a:lnTo>
                    <a:pt x="338007" y="177800"/>
                  </a:lnTo>
                  <a:lnTo>
                    <a:pt x="335414" y="170180"/>
                  </a:lnTo>
                  <a:lnTo>
                    <a:pt x="308396" y="170180"/>
                  </a:lnTo>
                  <a:lnTo>
                    <a:pt x="307234" y="168910"/>
                  </a:lnTo>
                  <a:close/>
                </a:path>
                <a:path w="351154" h="453389">
                  <a:moveTo>
                    <a:pt x="300463" y="159519"/>
                  </a:moveTo>
                  <a:lnTo>
                    <a:pt x="308396" y="170180"/>
                  </a:lnTo>
                  <a:lnTo>
                    <a:pt x="335414" y="170180"/>
                  </a:lnTo>
                  <a:lnTo>
                    <a:pt x="334982" y="168910"/>
                  </a:lnTo>
                  <a:lnTo>
                    <a:pt x="334643" y="168910"/>
                  </a:lnTo>
                  <a:lnTo>
                    <a:pt x="331138" y="161290"/>
                  </a:lnTo>
                  <a:lnTo>
                    <a:pt x="302399" y="161290"/>
                  </a:lnTo>
                  <a:lnTo>
                    <a:pt x="301188" y="160305"/>
                  </a:lnTo>
                  <a:lnTo>
                    <a:pt x="300916" y="159932"/>
                  </a:lnTo>
                  <a:lnTo>
                    <a:pt x="300463" y="159519"/>
                  </a:lnTo>
                  <a:close/>
                </a:path>
                <a:path w="351154" h="453389">
                  <a:moveTo>
                    <a:pt x="43184" y="149884"/>
                  </a:moveTo>
                  <a:lnTo>
                    <a:pt x="42871" y="150388"/>
                  </a:lnTo>
                  <a:lnTo>
                    <a:pt x="37819" y="162276"/>
                  </a:lnTo>
                  <a:lnTo>
                    <a:pt x="38448" y="161290"/>
                  </a:lnTo>
                  <a:lnTo>
                    <a:pt x="67061" y="161290"/>
                  </a:lnTo>
                  <a:lnTo>
                    <a:pt x="67686" y="158750"/>
                  </a:lnTo>
                  <a:lnTo>
                    <a:pt x="69486" y="152400"/>
                  </a:lnTo>
                  <a:lnTo>
                    <a:pt x="42471" y="152400"/>
                  </a:lnTo>
                  <a:lnTo>
                    <a:pt x="43184" y="149884"/>
                  </a:lnTo>
                  <a:close/>
                </a:path>
                <a:path w="351154" h="453389">
                  <a:moveTo>
                    <a:pt x="252221" y="64770"/>
                  </a:moveTo>
                  <a:lnTo>
                    <a:pt x="225124" y="64770"/>
                  </a:lnTo>
                  <a:lnTo>
                    <a:pt x="230524" y="77470"/>
                  </a:lnTo>
                  <a:lnTo>
                    <a:pt x="236297" y="90170"/>
                  </a:lnTo>
                  <a:lnTo>
                    <a:pt x="242111" y="102870"/>
                  </a:lnTo>
                  <a:lnTo>
                    <a:pt x="242973" y="104140"/>
                  </a:lnTo>
                  <a:lnTo>
                    <a:pt x="250173" y="115570"/>
                  </a:lnTo>
                  <a:lnTo>
                    <a:pt x="251500" y="116840"/>
                  </a:lnTo>
                  <a:lnTo>
                    <a:pt x="260501" y="127000"/>
                  </a:lnTo>
                  <a:lnTo>
                    <a:pt x="261703" y="128274"/>
                  </a:lnTo>
                  <a:lnTo>
                    <a:pt x="272138" y="137160"/>
                  </a:lnTo>
                  <a:lnTo>
                    <a:pt x="272713" y="137160"/>
                  </a:lnTo>
                  <a:lnTo>
                    <a:pt x="283513" y="144780"/>
                  </a:lnTo>
                  <a:lnTo>
                    <a:pt x="283140" y="144780"/>
                  </a:lnTo>
                  <a:lnTo>
                    <a:pt x="293579" y="152400"/>
                  </a:lnTo>
                  <a:lnTo>
                    <a:pt x="292680" y="152400"/>
                  </a:lnTo>
                  <a:lnTo>
                    <a:pt x="302399" y="161290"/>
                  </a:lnTo>
                  <a:lnTo>
                    <a:pt x="331138" y="161290"/>
                  </a:lnTo>
                  <a:lnTo>
                    <a:pt x="328801" y="156210"/>
                  </a:lnTo>
                  <a:lnTo>
                    <a:pt x="321241" y="144780"/>
                  </a:lnTo>
                  <a:lnTo>
                    <a:pt x="319676" y="143510"/>
                  </a:lnTo>
                  <a:lnTo>
                    <a:pt x="309957" y="134620"/>
                  </a:lnTo>
                  <a:lnTo>
                    <a:pt x="309058" y="133350"/>
                  </a:lnTo>
                  <a:lnTo>
                    <a:pt x="298244" y="124460"/>
                  </a:lnTo>
                  <a:lnTo>
                    <a:pt x="287444" y="116840"/>
                  </a:lnTo>
                  <a:lnTo>
                    <a:pt x="288019" y="116840"/>
                  </a:lnTo>
                  <a:lnTo>
                    <a:pt x="279319" y="110490"/>
                  </a:lnTo>
                  <a:lnTo>
                    <a:pt x="278776" y="110490"/>
                  </a:lnTo>
                  <a:lnTo>
                    <a:pt x="277578" y="109220"/>
                  </a:lnTo>
                  <a:lnTo>
                    <a:pt x="273152" y="104140"/>
                  </a:lnTo>
                  <a:lnTo>
                    <a:pt x="269777" y="100330"/>
                  </a:lnTo>
                  <a:lnTo>
                    <a:pt x="270304" y="100330"/>
                  </a:lnTo>
                  <a:lnTo>
                    <a:pt x="265503" y="92710"/>
                  </a:lnTo>
                  <a:lnTo>
                    <a:pt x="264765" y="92710"/>
                  </a:lnTo>
                  <a:lnTo>
                    <a:pt x="259005" y="80010"/>
                  </a:lnTo>
                  <a:lnTo>
                    <a:pt x="253299" y="67310"/>
                  </a:lnTo>
                  <a:lnTo>
                    <a:pt x="252221" y="64770"/>
                  </a:lnTo>
                  <a:close/>
                </a:path>
                <a:path w="351154" h="453389">
                  <a:moveTo>
                    <a:pt x="110803" y="10160"/>
                  </a:moveTo>
                  <a:lnTo>
                    <a:pt x="105299" y="15240"/>
                  </a:lnTo>
                  <a:lnTo>
                    <a:pt x="95939" y="22860"/>
                  </a:lnTo>
                  <a:lnTo>
                    <a:pt x="96358" y="22860"/>
                  </a:lnTo>
                  <a:lnTo>
                    <a:pt x="86219" y="30480"/>
                  </a:lnTo>
                  <a:lnTo>
                    <a:pt x="65991" y="46990"/>
                  </a:lnTo>
                  <a:lnTo>
                    <a:pt x="64858" y="49390"/>
                  </a:lnTo>
                  <a:lnTo>
                    <a:pt x="59671" y="60960"/>
                  </a:lnTo>
                  <a:lnTo>
                    <a:pt x="59061" y="62230"/>
                  </a:lnTo>
                  <a:lnTo>
                    <a:pt x="51624" y="100330"/>
                  </a:lnTo>
                  <a:lnTo>
                    <a:pt x="48080" y="127779"/>
                  </a:lnTo>
                  <a:lnTo>
                    <a:pt x="48016" y="128274"/>
                  </a:lnTo>
                  <a:lnTo>
                    <a:pt x="47732" y="129531"/>
                  </a:lnTo>
                  <a:lnTo>
                    <a:pt x="45463" y="140970"/>
                  </a:lnTo>
                  <a:lnTo>
                    <a:pt x="45711" y="140970"/>
                  </a:lnTo>
                  <a:lnTo>
                    <a:pt x="43184" y="149884"/>
                  </a:lnTo>
                  <a:lnTo>
                    <a:pt x="42966" y="150388"/>
                  </a:lnTo>
                  <a:lnTo>
                    <a:pt x="42471" y="152400"/>
                  </a:lnTo>
                  <a:lnTo>
                    <a:pt x="69486" y="152400"/>
                  </a:lnTo>
                  <a:lnTo>
                    <a:pt x="70927" y="147320"/>
                  </a:lnTo>
                  <a:lnTo>
                    <a:pt x="73694" y="133350"/>
                  </a:lnTo>
                  <a:lnTo>
                    <a:pt x="73823" y="132080"/>
                  </a:lnTo>
                  <a:lnTo>
                    <a:pt x="75623" y="119380"/>
                  </a:lnTo>
                  <a:lnTo>
                    <a:pt x="79147" y="91440"/>
                  </a:lnTo>
                  <a:lnTo>
                    <a:pt x="81090" y="80010"/>
                  </a:lnTo>
                  <a:lnTo>
                    <a:pt x="81176" y="79242"/>
                  </a:lnTo>
                  <a:lnTo>
                    <a:pt x="81306" y="78740"/>
                  </a:lnTo>
                  <a:lnTo>
                    <a:pt x="81786" y="77470"/>
                  </a:lnTo>
                  <a:lnTo>
                    <a:pt x="83811" y="71120"/>
                  </a:lnTo>
                  <a:lnTo>
                    <a:pt x="83606" y="71120"/>
                  </a:lnTo>
                  <a:lnTo>
                    <a:pt x="85766" y="66041"/>
                  </a:lnTo>
                  <a:lnTo>
                    <a:pt x="84417" y="66041"/>
                  </a:lnTo>
                  <a:lnTo>
                    <a:pt x="87927" y="60960"/>
                  </a:lnTo>
                  <a:lnTo>
                    <a:pt x="90658" y="60960"/>
                  </a:lnTo>
                  <a:lnTo>
                    <a:pt x="103138" y="50800"/>
                  </a:lnTo>
                  <a:lnTo>
                    <a:pt x="102718" y="50800"/>
                  </a:lnTo>
                  <a:lnTo>
                    <a:pt x="112858" y="43180"/>
                  </a:lnTo>
                  <a:lnTo>
                    <a:pt x="122218" y="34290"/>
                  </a:lnTo>
                  <a:lnTo>
                    <a:pt x="127715" y="30480"/>
                  </a:lnTo>
                  <a:lnTo>
                    <a:pt x="128175" y="24130"/>
                  </a:lnTo>
                  <a:lnTo>
                    <a:pt x="128267" y="22860"/>
                  </a:lnTo>
                  <a:lnTo>
                    <a:pt x="128359" y="21590"/>
                  </a:lnTo>
                  <a:lnTo>
                    <a:pt x="118991" y="11430"/>
                  </a:lnTo>
                  <a:lnTo>
                    <a:pt x="110803" y="10160"/>
                  </a:lnTo>
                  <a:close/>
                </a:path>
                <a:path w="351154" h="453389">
                  <a:moveTo>
                    <a:pt x="277784" y="109370"/>
                  </a:moveTo>
                  <a:lnTo>
                    <a:pt x="278776" y="110490"/>
                  </a:lnTo>
                  <a:lnTo>
                    <a:pt x="279319" y="110490"/>
                  </a:lnTo>
                  <a:lnTo>
                    <a:pt x="277784" y="109370"/>
                  </a:lnTo>
                  <a:close/>
                </a:path>
                <a:path w="351154" h="453389">
                  <a:moveTo>
                    <a:pt x="270304" y="100330"/>
                  </a:moveTo>
                  <a:lnTo>
                    <a:pt x="269777" y="100330"/>
                  </a:lnTo>
                  <a:lnTo>
                    <a:pt x="270679" y="101193"/>
                  </a:lnTo>
                  <a:lnTo>
                    <a:pt x="270991" y="101700"/>
                  </a:lnTo>
                  <a:lnTo>
                    <a:pt x="271602" y="102390"/>
                  </a:lnTo>
                  <a:lnTo>
                    <a:pt x="270304" y="100330"/>
                  </a:lnTo>
                  <a:close/>
                </a:path>
                <a:path w="351154" h="453389">
                  <a:moveTo>
                    <a:pt x="263903" y="90170"/>
                  </a:moveTo>
                  <a:lnTo>
                    <a:pt x="264765" y="92710"/>
                  </a:lnTo>
                  <a:lnTo>
                    <a:pt x="265503" y="92710"/>
                  </a:lnTo>
                  <a:lnTo>
                    <a:pt x="263903" y="90170"/>
                  </a:lnTo>
                  <a:close/>
                </a:path>
                <a:path w="351154" h="453389">
                  <a:moveTo>
                    <a:pt x="84224" y="69824"/>
                  </a:moveTo>
                  <a:lnTo>
                    <a:pt x="83606" y="71120"/>
                  </a:lnTo>
                  <a:lnTo>
                    <a:pt x="83811" y="71120"/>
                  </a:lnTo>
                  <a:lnTo>
                    <a:pt x="84224" y="69824"/>
                  </a:lnTo>
                  <a:close/>
                </a:path>
                <a:path w="351154" h="453389">
                  <a:moveTo>
                    <a:pt x="87927" y="60960"/>
                  </a:moveTo>
                  <a:lnTo>
                    <a:pt x="84417" y="66041"/>
                  </a:lnTo>
                  <a:lnTo>
                    <a:pt x="86481" y="64360"/>
                  </a:lnTo>
                  <a:lnTo>
                    <a:pt x="87927" y="60960"/>
                  </a:lnTo>
                  <a:close/>
                </a:path>
                <a:path w="351154" h="453389">
                  <a:moveTo>
                    <a:pt x="86481" y="64360"/>
                  </a:moveTo>
                  <a:lnTo>
                    <a:pt x="84416" y="66041"/>
                  </a:lnTo>
                  <a:lnTo>
                    <a:pt x="85766" y="66041"/>
                  </a:lnTo>
                  <a:lnTo>
                    <a:pt x="86481" y="64360"/>
                  </a:lnTo>
                  <a:close/>
                </a:path>
                <a:path w="351154" h="453389">
                  <a:moveTo>
                    <a:pt x="219184" y="54610"/>
                  </a:moveTo>
                  <a:lnTo>
                    <a:pt x="225664" y="66041"/>
                  </a:lnTo>
                  <a:lnTo>
                    <a:pt x="225124" y="64770"/>
                  </a:lnTo>
                  <a:lnTo>
                    <a:pt x="252221" y="64770"/>
                  </a:lnTo>
                  <a:lnTo>
                    <a:pt x="248450" y="55880"/>
                  </a:lnTo>
                  <a:lnTo>
                    <a:pt x="220502" y="55880"/>
                  </a:lnTo>
                  <a:lnTo>
                    <a:pt x="219184" y="54610"/>
                  </a:lnTo>
                  <a:close/>
                </a:path>
                <a:path w="351154" h="453389">
                  <a:moveTo>
                    <a:pt x="90658" y="60960"/>
                  </a:moveTo>
                  <a:lnTo>
                    <a:pt x="87927" y="60960"/>
                  </a:lnTo>
                  <a:lnTo>
                    <a:pt x="86481" y="64360"/>
                  </a:lnTo>
                  <a:lnTo>
                    <a:pt x="90658" y="60960"/>
                  </a:lnTo>
                  <a:close/>
                </a:path>
                <a:path w="351154" h="453389">
                  <a:moveTo>
                    <a:pt x="243773" y="46990"/>
                  </a:moveTo>
                  <a:lnTo>
                    <a:pt x="212942" y="46990"/>
                  </a:lnTo>
                  <a:lnTo>
                    <a:pt x="215052" y="49390"/>
                  </a:lnTo>
                  <a:lnTo>
                    <a:pt x="215102" y="49530"/>
                  </a:lnTo>
                  <a:lnTo>
                    <a:pt x="220502" y="55880"/>
                  </a:lnTo>
                  <a:lnTo>
                    <a:pt x="248450" y="55880"/>
                  </a:lnTo>
                  <a:lnTo>
                    <a:pt x="247373" y="53340"/>
                  </a:lnTo>
                  <a:lnTo>
                    <a:pt x="243773" y="46990"/>
                  </a:lnTo>
                  <a:close/>
                </a:path>
                <a:path w="351154" h="453389">
                  <a:moveTo>
                    <a:pt x="205788" y="42679"/>
                  </a:moveTo>
                  <a:lnTo>
                    <a:pt x="214983" y="49390"/>
                  </a:lnTo>
                  <a:lnTo>
                    <a:pt x="212942" y="46990"/>
                  </a:lnTo>
                  <a:lnTo>
                    <a:pt x="243773" y="46990"/>
                  </a:lnTo>
                  <a:lnTo>
                    <a:pt x="241613" y="43180"/>
                  </a:lnTo>
                  <a:lnTo>
                    <a:pt x="206838" y="43180"/>
                  </a:lnTo>
                  <a:lnTo>
                    <a:pt x="205788" y="42679"/>
                  </a:lnTo>
                  <a:close/>
                </a:path>
                <a:path w="351154" h="453389">
                  <a:moveTo>
                    <a:pt x="204734" y="41910"/>
                  </a:moveTo>
                  <a:lnTo>
                    <a:pt x="205788" y="42679"/>
                  </a:lnTo>
                  <a:lnTo>
                    <a:pt x="206838" y="43180"/>
                  </a:lnTo>
                  <a:lnTo>
                    <a:pt x="204734" y="41910"/>
                  </a:lnTo>
                  <a:close/>
                </a:path>
                <a:path w="351154" h="453389">
                  <a:moveTo>
                    <a:pt x="240893" y="41910"/>
                  </a:moveTo>
                  <a:lnTo>
                    <a:pt x="204734" y="41910"/>
                  </a:lnTo>
                  <a:lnTo>
                    <a:pt x="206838" y="43180"/>
                  </a:lnTo>
                  <a:lnTo>
                    <a:pt x="241613" y="43180"/>
                  </a:lnTo>
                  <a:lnTo>
                    <a:pt x="240893" y="41910"/>
                  </a:lnTo>
                  <a:close/>
                </a:path>
                <a:path w="351154" h="453389">
                  <a:moveTo>
                    <a:pt x="158184" y="16366"/>
                  </a:moveTo>
                  <a:lnTo>
                    <a:pt x="158184" y="20320"/>
                  </a:lnTo>
                  <a:lnTo>
                    <a:pt x="161009" y="24130"/>
                  </a:lnTo>
                  <a:lnTo>
                    <a:pt x="170100" y="27940"/>
                  </a:lnTo>
                  <a:lnTo>
                    <a:pt x="171508" y="29210"/>
                  </a:lnTo>
                  <a:lnTo>
                    <a:pt x="181588" y="31750"/>
                  </a:lnTo>
                  <a:lnTo>
                    <a:pt x="180991" y="31750"/>
                  </a:lnTo>
                  <a:lnTo>
                    <a:pt x="194311" y="36830"/>
                  </a:lnTo>
                  <a:lnTo>
                    <a:pt x="193518" y="36830"/>
                  </a:lnTo>
                  <a:lnTo>
                    <a:pt x="205788" y="42679"/>
                  </a:lnTo>
                  <a:lnTo>
                    <a:pt x="204734" y="41910"/>
                  </a:lnTo>
                  <a:lnTo>
                    <a:pt x="240893" y="41910"/>
                  </a:lnTo>
                  <a:lnTo>
                    <a:pt x="239575" y="40640"/>
                  </a:lnTo>
                  <a:lnTo>
                    <a:pt x="232015" y="31750"/>
                  </a:lnTo>
                  <a:lnTo>
                    <a:pt x="229783" y="29210"/>
                  </a:lnTo>
                  <a:lnTo>
                    <a:pt x="219343" y="21590"/>
                  </a:lnTo>
                  <a:lnTo>
                    <a:pt x="217238" y="20320"/>
                  </a:lnTo>
                  <a:lnTo>
                    <a:pt x="211910" y="17780"/>
                  </a:lnTo>
                  <a:lnTo>
                    <a:pt x="158557" y="17780"/>
                  </a:lnTo>
                  <a:lnTo>
                    <a:pt x="158184" y="16366"/>
                  </a:lnTo>
                  <a:close/>
                </a:path>
                <a:path w="351154" h="453389">
                  <a:moveTo>
                    <a:pt x="158184" y="15240"/>
                  </a:moveTo>
                  <a:lnTo>
                    <a:pt x="158184" y="16366"/>
                  </a:lnTo>
                  <a:lnTo>
                    <a:pt x="158557" y="17780"/>
                  </a:lnTo>
                  <a:lnTo>
                    <a:pt x="158184" y="15240"/>
                  </a:lnTo>
                  <a:close/>
                </a:path>
                <a:path w="351154" h="453389">
                  <a:moveTo>
                    <a:pt x="181230" y="5874"/>
                  </a:moveTo>
                  <a:lnTo>
                    <a:pt x="182721" y="11430"/>
                  </a:lnTo>
                  <a:lnTo>
                    <a:pt x="182969" y="13970"/>
                  </a:lnTo>
                  <a:lnTo>
                    <a:pt x="183093" y="15240"/>
                  </a:lnTo>
                  <a:lnTo>
                    <a:pt x="158184" y="15240"/>
                  </a:lnTo>
                  <a:lnTo>
                    <a:pt x="158557" y="17780"/>
                  </a:lnTo>
                  <a:lnTo>
                    <a:pt x="211910" y="17780"/>
                  </a:lnTo>
                  <a:lnTo>
                    <a:pt x="203918" y="13970"/>
                  </a:lnTo>
                  <a:lnTo>
                    <a:pt x="203126" y="13970"/>
                  </a:lnTo>
                  <a:lnTo>
                    <a:pt x="189806" y="8890"/>
                  </a:lnTo>
                  <a:lnTo>
                    <a:pt x="189209" y="8890"/>
                  </a:lnTo>
                  <a:lnTo>
                    <a:pt x="181230" y="5874"/>
                  </a:lnTo>
                  <a:close/>
                </a:path>
                <a:path w="351154" h="453389">
                  <a:moveTo>
                    <a:pt x="173903" y="0"/>
                  </a:moveTo>
                  <a:lnTo>
                    <a:pt x="160590" y="2540"/>
                  </a:lnTo>
                  <a:lnTo>
                    <a:pt x="156550" y="10160"/>
                  </a:lnTo>
                  <a:lnTo>
                    <a:pt x="158184" y="16366"/>
                  </a:lnTo>
                  <a:lnTo>
                    <a:pt x="158184" y="15240"/>
                  </a:lnTo>
                  <a:lnTo>
                    <a:pt x="183093" y="15240"/>
                  </a:lnTo>
                  <a:lnTo>
                    <a:pt x="175858" y="3810"/>
                  </a:lnTo>
                  <a:lnTo>
                    <a:pt x="180676" y="3810"/>
                  </a:lnTo>
                  <a:lnTo>
                    <a:pt x="173903" y="0"/>
                  </a:lnTo>
                  <a:close/>
                </a:path>
                <a:path w="351154" h="453389">
                  <a:moveTo>
                    <a:pt x="175858" y="3810"/>
                  </a:moveTo>
                  <a:lnTo>
                    <a:pt x="183093" y="15240"/>
                  </a:lnTo>
                  <a:lnTo>
                    <a:pt x="182721" y="11430"/>
                  </a:lnTo>
                  <a:lnTo>
                    <a:pt x="181358" y="6350"/>
                  </a:lnTo>
                  <a:lnTo>
                    <a:pt x="180538" y="6350"/>
                  </a:lnTo>
                  <a:lnTo>
                    <a:pt x="175858" y="3810"/>
                  </a:lnTo>
                  <a:close/>
                </a:path>
                <a:path w="351154" h="453389">
                  <a:moveTo>
                    <a:pt x="180676" y="3810"/>
                  </a:moveTo>
                  <a:lnTo>
                    <a:pt x="175858" y="3810"/>
                  </a:lnTo>
                  <a:lnTo>
                    <a:pt x="180538" y="6350"/>
                  </a:lnTo>
                  <a:lnTo>
                    <a:pt x="179129" y="5080"/>
                  </a:lnTo>
                  <a:lnTo>
                    <a:pt x="181017" y="5080"/>
                  </a:lnTo>
                  <a:lnTo>
                    <a:pt x="180676" y="3810"/>
                  </a:lnTo>
                  <a:close/>
                </a:path>
                <a:path w="351154" h="453389">
                  <a:moveTo>
                    <a:pt x="179129" y="5080"/>
                  </a:moveTo>
                  <a:lnTo>
                    <a:pt x="180538" y="6350"/>
                  </a:lnTo>
                  <a:lnTo>
                    <a:pt x="181358" y="6350"/>
                  </a:lnTo>
                  <a:lnTo>
                    <a:pt x="181230" y="5874"/>
                  </a:lnTo>
                  <a:lnTo>
                    <a:pt x="179129" y="5080"/>
                  </a:lnTo>
                  <a:close/>
                </a:path>
                <a:path w="351154" h="453389">
                  <a:moveTo>
                    <a:pt x="181017" y="5080"/>
                  </a:moveTo>
                  <a:lnTo>
                    <a:pt x="179129" y="5080"/>
                  </a:lnTo>
                  <a:lnTo>
                    <a:pt x="181230" y="5874"/>
                  </a:lnTo>
                  <a:lnTo>
                    <a:pt x="181017" y="508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0"/>
              <a:t>T</a:t>
            </a:r>
            <a:r>
              <a:rPr dirty="0" spc="-105"/>
              <a:t>a</a:t>
            </a:r>
            <a:r>
              <a:rPr dirty="0" spc="-100"/>
              <a:t>k</a:t>
            </a:r>
            <a:r>
              <a:rPr dirty="0" spc="-105"/>
              <a:t>eawa</a:t>
            </a:r>
            <a:r>
              <a:rPr dirty="0" spc="-100"/>
              <a:t>y</a:t>
            </a:r>
            <a:r>
              <a:rPr dirty="0"/>
              <a:t>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8051800" cy="232410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24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400" spc="-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more</a:t>
            </a:r>
            <a:r>
              <a:rPr dirty="0" sz="24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than</a:t>
            </a:r>
            <a:r>
              <a:rPr dirty="0" sz="2400" spc="-3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just</a:t>
            </a:r>
            <a:r>
              <a:rPr dirty="0" sz="2400" spc="-3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aesthetics</a:t>
            </a:r>
            <a:endParaRPr sz="2400">
              <a:latin typeface="Arial"/>
              <a:cs typeface="Arial"/>
            </a:endParaRPr>
          </a:p>
          <a:p>
            <a:pPr marL="193675" marR="7404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There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compelling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cognitive</a:t>
            </a:r>
            <a:r>
              <a:rPr dirty="0" sz="2400" spc="-7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reasons</a:t>
            </a:r>
            <a:r>
              <a:rPr dirty="0" sz="24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why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some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techniques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are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helpful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others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aren’t</a:t>
            </a:r>
            <a:endParaRPr sz="2400">
              <a:latin typeface="Arial"/>
              <a:cs typeface="Arial"/>
            </a:endParaRPr>
          </a:p>
          <a:p>
            <a:pPr marL="193675" marR="5080" indent="-181610">
              <a:lnSpc>
                <a:spcPct val="100800"/>
              </a:lnSpc>
              <a:spcBef>
                <a:spcPts val="1200"/>
              </a:spcBef>
              <a:buClr>
                <a:srgbClr val="93A299"/>
              </a:buClr>
              <a:buSzPct val="83333"/>
              <a:buChar char="•"/>
              <a:tabLst>
                <a:tab pos="194945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choices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make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about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visual</a:t>
            </a:r>
            <a:r>
              <a:rPr dirty="0" sz="2400" spc="-6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mappings</a:t>
            </a:r>
            <a:r>
              <a:rPr dirty="0" sz="2400" spc="-6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can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have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a 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significant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effect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people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read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visualizations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1</a:t>
            </a:r>
            <a:r>
              <a:rPr dirty="0" baseline="25462" sz="3600" spc="-37"/>
              <a:t>st</a:t>
            </a:r>
            <a:r>
              <a:rPr dirty="0" baseline="25462" sz="3600" spc="-82"/>
              <a:t> </a:t>
            </a:r>
            <a:r>
              <a:rPr dirty="0" sz="3600" spc="-100"/>
              <a:t>Assignment:</a:t>
            </a:r>
            <a:r>
              <a:rPr dirty="0" sz="3600" spc="-204"/>
              <a:t> </a:t>
            </a:r>
            <a:r>
              <a:rPr dirty="0" sz="3600" spc="-95"/>
              <a:t>Critical</a:t>
            </a:r>
            <a:r>
              <a:rPr dirty="0" sz="3600" spc="-200"/>
              <a:t> </a:t>
            </a:r>
            <a:r>
              <a:rPr dirty="0" sz="3600" spc="-70"/>
              <a:t>Reflection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727" y="2234183"/>
            <a:ext cx="6982968" cy="74371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10540" y="1621028"/>
            <a:ext cx="8037195" cy="41497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19710" marR="164465" indent="-181610">
              <a:lnSpc>
                <a:spcPct val="100400"/>
              </a:lnSpc>
              <a:spcBef>
                <a:spcPts val="8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220979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Prompt:</a:t>
            </a:r>
            <a:r>
              <a:rPr dirty="0" sz="2400" spc="-7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choose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(or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create!)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find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interesting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compelling,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explore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how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7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design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shapes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or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challenges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the</a:t>
            </a:r>
            <a:r>
              <a:rPr dirty="0" sz="2400" spc="-6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viewer’s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mental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  <a:p>
            <a:pPr marL="219710" marR="1263015" indent="-181610">
              <a:lnSpc>
                <a:spcPct val="100800"/>
              </a:lnSpc>
              <a:spcBef>
                <a:spcPts val="120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220979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Scope:</a:t>
            </a:r>
            <a:r>
              <a:rPr dirty="0" sz="2400" spc="-55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3470"/>
                </a:solidFill>
                <a:latin typeface="Arial"/>
                <a:cs typeface="Arial"/>
              </a:rPr>
              <a:t>~1-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2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pages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(250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to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500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words),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plus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the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itself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any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necessary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references</a:t>
            </a:r>
            <a:endParaRPr sz="2400">
              <a:latin typeface="Arial"/>
              <a:cs typeface="Arial"/>
            </a:endParaRPr>
          </a:p>
          <a:p>
            <a:pPr marL="219710" indent="-181610">
              <a:lnSpc>
                <a:spcPct val="100000"/>
              </a:lnSpc>
              <a:spcBef>
                <a:spcPts val="1125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219710" algn="l"/>
              </a:tabLst>
            </a:pPr>
            <a:r>
              <a:rPr dirty="0" sz="2400" spc="-10" b="1">
                <a:solidFill>
                  <a:srgbClr val="003470"/>
                </a:solidFill>
                <a:latin typeface="Arial"/>
                <a:cs typeface="Arial"/>
              </a:rPr>
              <a:t>Format:</a:t>
            </a:r>
            <a:endParaRPr sz="2400">
              <a:latin typeface="Arial"/>
              <a:cs typeface="Arial"/>
            </a:endParaRPr>
          </a:p>
          <a:p>
            <a:pPr lvl="1" marL="494030" indent="-182245">
              <a:lnSpc>
                <a:spcPct val="100000"/>
              </a:lnSpc>
              <a:spcBef>
                <a:spcPts val="52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940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</a:t>
            </a:r>
            <a:r>
              <a:rPr dirty="0" sz="2000" spc="-1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traditional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“short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paper”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003470"/>
                </a:solidFill>
                <a:latin typeface="Arial"/>
                <a:cs typeface="Arial"/>
              </a:rPr>
              <a:t>fine</a:t>
            </a:r>
            <a:endParaRPr sz="2000">
              <a:latin typeface="Arial"/>
              <a:cs typeface="Arial"/>
            </a:endParaRPr>
          </a:p>
          <a:p>
            <a:pPr lvl="1" marL="494030" indent="-182245">
              <a:lnSpc>
                <a:spcPct val="100000"/>
              </a:lnSpc>
              <a:spcBef>
                <a:spcPts val="505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940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Medium.com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article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is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also</a:t>
            </a:r>
            <a:r>
              <a:rPr dirty="0" sz="20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great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(if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you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want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something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persistent)</a:t>
            </a:r>
            <a:endParaRPr sz="2000">
              <a:latin typeface="Arial"/>
              <a:cs typeface="Arial"/>
            </a:endParaRPr>
          </a:p>
          <a:p>
            <a:pPr lvl="1" marL="494030" indent="-182245">
              <a:lnSpc>
                <a:spcPct val="100000"/>
              </a:lnSpc>
              <a:spcBef>
                <a:spcPts val="480"/>
              </a:spcBef>
              <a:buClr>
                <a:srgbClr val="93A299"/>
              </a:buClr>
              <a:buSzPct val="85000"/>
              <a:buFont typeface="Lucida Sans Unicode"/>
              <a:buChar char="-"/>
              <a:tabLst>
                <a:tab pos="494030" algn="l"/>
              </a:tabLst>
            </a:pP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Feeling</a:t>
            </a:r>
            <a:r>
              <a:rPr dirty="0" sz="20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creative?</a:t>
            </a:r>
            <a:r>
              <a:rPr dirty="0" sz="2000" spc="-13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Annotated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graphic,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short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video,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etc.</a:t>
            </a:r>
            <a:r>
              <a:rPr dirty="0" sz="20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all</a:t>
            </a:r>
            <a:r>
              <a:rPr dirty="0" sz="20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3470"/>
                </a:solidFill>
                <a:latin typeface="Arial"/>
                <a:cs typeface="Arial"/>
              </a:rPr>
              <a:t>fair</a:t>
            </a:r>
            <a:r>
              <a:rPr dirty="0" sz="20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003470"/>
                </a:solidFill>
                <a:latin typeface="Arial"/>
                <a:cs typeface="Arial"/>
              </a:rPr>
              <a:t>game!</a:t>
            </a:r>
            <a:endParaRPr sz="2000">
              <a:latin typeface="Arial"/>
              <a:cs typeface="Arial"/>
            </a:endParaRPr>
          </a:p>
          <a:p>
            <a:pPr marL="219710" indent="-181610">
              <a:lnSpc>
                <a:spcPct val="100000"/>
              </a:lnSpc>
              <a:spcBef>
                <a:spcPts val="1210"/>
              </a:spcBef>
              <a:buClr>
                <a:srgbClr val="93A299"/>
              </a:buClr>
              <a:buSzPct val="83333"/>
              <a:buFont typeface="Arial"/>
              <a:buChar char="•"/>
              <a:tabLst>
                <a:tab pos="219710" algn="l"/>
              </a:tabLst>
            </a:pPr>
            <a:r>
              <a:rPr dirty="0" sz="2400" b="1">
                <a:solidFill>
                  <a:srgbClr val="003470"/>
                </a:solidFill>
                <a:latin typeface="Arial"/>
                <a:cs typeface="Arial"/>
              </a:rPr>
              <a:t>Due:</a:t>
            </a:r>
            <a:r>
              <a:rPr dirty="0" sz="2400" spc="-40" b="1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March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2</a:t>
            </a:r>
            <a:r>
              <a:rPr dirty="0" baseline="24305" sz="2400">
                <a:solidFill>
                  <a:srgbClr val="003470"/>
                </a:solidFill>
                <a:latin typeface="Arial"/>
                <a:cs typeface="Arial"/>
              </a:rPr>
              <a:t>nd</a:t>
            </a:r>
            <a:r>
              <a:rPr dirty="0" baseline="24305" sz="2400" spc="277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at</a:t>
            </a:r>
            <a:r>
              <a:rPr dirty="0" sz="24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5pm</a:t>
            </a:r>
            <a:r>
              <a:rPr dirty="0" sz="2400" spc="-3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EST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on</a:t>
            </a:r>
            <a:r>
              <a:rPr dirty="0" sz="24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Moodle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15113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"/>
              <a:t>Up</a:t>
            </a:r>
            <a:r>
              <a:rPr dirty="0" spc="-204"/>
              <a:t> </a:t>
            </a:r>
            <a:r>
              <a:rPr dirty="0" spc="-95"/>
              <a:t>next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465580"/>
            <a:ext cx="6935470" cy="1068070"/>
          </a:xfrm>
          <a:prstGeom prst="rect">
            <a:avLst/>
          </a:prstGeom>
        </p:spPr>
        <p:txBody>
          <a:bodyPr wrap="square" lIns="0" tIns="167640" rIns="0" bIns="0" rtlCol="0" vert="horz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320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Thursday</a:t>
            </a:r>
            <a:r>
              <a:rPr dirty="0" sz="2400" spc="-8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2/25: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Wrangling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and</a:t>
            </a:r>
            <a:r>
              <a:rPr dirty="0" sz="2400" spc="-8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Modeling</a:t>
            </a:r>
            <a:r>
              <a:rPr dirty="0" sz="2400" spc="-7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101</a:t>
            </a:r>
            <a:endParaRPr sz="2400">
              <a:latin typeface="Arial"/>
              <a:cs typeface="Arial"/>
            </a:endParaRPr>
          </a:p>
          <a:p>
            <a:pPr marL="194310" indent="-181610">
              <a:lnSpc>
                <a:spcPct val="100000"/>
              </a:lnSpc>
              <a:spcBef>
                <a:spcPts val="1225"/>
              </a:spcBef>
              <a:buClr>
                <a:srgbClr val="93A299"/>
              </a:buClr>
              <a:buSzPct val="83333"/>
              <a:buChar char="•"/>
              <a:tabLst>
                <a:tab pos="194310" algn="l"/>
              </a:tabLst>
            </a:pP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Tuesday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3/2:</a:t>
            </a:r>
            <a:r>
              <a:rPr dirty="0" sz="2400" spc="-6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3470"/>
                </a:solidFill>
                <a:latin typeface="Arial"/>
                <a:cs typeface="Arial"/>
              </a:rPr>
              <a:t>Data</a:t>
            </a:r>
            <a:r>
              <a:rPr dirty="0" sz="24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3470"/>
                </a:solidFill>
                <a:latin typeface="Arial"/>
                <a:cs typeface="Arial"/>
              </a:rPr>
              <a:t>Visualization</a:t>
            </a:r>
            <a:r>
              <a:rPr dirty="0" sz="24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3470"/>
                </a:solidFill>
                <a:latin typeface="Arial"/>
                <a:cs typeface="Arial"/>
              </a:rPr>
              <a:t>101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The</a:t>
            </a:r>
            <a:r>
              <a:rPr dirty="0" spc="-200"/>
              <a:t> </a:t>
            </a:r>
            <a:r>
              <a:rPr dirty="0" spc="-114"/>
              <a:t>9-</a:t>
            </a:r>
            <a:r>
              <a:rPr dirty="0" spc="-70"/>
              <a:t>dot</a:t>
            </a:r>
            <a:r>
              <a:rPr dirty="0" spc="-195"/>
              <a:t> </a:t>
            </a:r>
            <a:r>
              <a:rPr dirty="0" spc="-95"/>
              <a:t>Problem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785360" y="2193057"/>
            <a:ext cx="3496945" cy="3568700"/>
            <a:chOff x="2785360" y="2193057"/>
            <a:chExt cx="3496945" cy="35687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5360" y="2193057"/>
              <a:ext cx="3496644" cy="356840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572000" y="2590800"/>
              <a:ext cx="0" cy="1447800"/>
            </a:xfrm>
            <a:custGeom>
              <a:avLst/>
              <a:gdLst/>
              <a:ahLst/>
              <a:cxnLst/>
              <a:rect l="l" t="t" r="r" b="b"/>
              <a:pathLst>
                <a:path w="0" h="1447800">
                  <a:moveTo>
                    <a:pt x="0" y="1447800"/>
                  </a:moveTo>
                  <a:lnTo>
                    <a:pt x="1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943600" y="2590800"/>
              <a:ext cx="0" cy="2819400"/>
            </a:xfrm>
            <a:custGeom>
              <a:avLst/>
              <a:gdLst/>
              <a:ahLst/>
              <a:cxnLst/>
              <a:rect l="l" t="t" r="r" b="b"/>
              <a:pathLst>
                <a:path w="0" h="2819400">
                  <a:moveTo>
                    <a:pt x="0" y="0"/>
                  </a:moveTo>
                  <a:lnTo>
                    <a:pt x="1" y="281940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572000" y="2590800"/>
              <a:ext cx="1371600" cy="1447800"/>
            </a:xfrm>
            <a:custGeom>
              <a:avLst/>
              <a:gdLst/>
              <a:ahLst/>
              <a:cxnLst/>
              <a:rect l="l" t="t" r="r" b="b"/>
              <a:pathLst>
                <a:path w="1371600" h="1447800">
                  <a:moveTo>
                    <a:pt x="0" y="1447800"/>
                  </a:moveTo>
                  <a:lnTo>
                    <a:pt x="1371600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124200" y="2590800"/>
              <a:ext cx="0" cy="2819400"/>
            </a:xfrm>
            <a:custGeom>
              <a:avLst/>
              <a:gdLst/>
              <a:ahLst/>
              <a:cxnLst/>
              <a:rect l="l" t="t" r="r" b="b"/>
              <a:pathLst>
                <a:path w="0" h="2819400">
                  <a:moveTo>
                    <a:pt x="0" y="0"/>
                  </a:moveTo>
                  <a:lnTo>
                    <a:pt x="1" y="281940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124200" y="5410200"/>
              <a:ext cx="2819400" cy="0"/>
            </a:xfrm>
            <a:custGeom>
              <a:avLst/>
              <a:gdLst/>
              <a:ahLst/>
              <a:cxnLst/>
              <a:rect l="l" t="t" r="r" b="b"/>
              <a:pathLst>
                <a:path w="2819400" h="0">
                  <a:moveTo>
                    <a:pt x="0" y="0"/>
                  </a:moveTo>
                  <a:lnTo>
                    <a:pt x="2819400" y="1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124199" y="2590800"/>
              <a:ext cx="2819400" cy="0"/>
            </a:xfrm>
            <a:custGeom>
              <a:avLst/>
              <a:gdLst/>
              <a:ahLst/>
              <a:cxnLst/>
              <a:rect l="l" t="t" r="r" b="b"/>
              <a:pathLst>
                <a:path w="2819400" h="0">
                  <a:moveTo>
                    <a:pt x="2819400" y="0"/>
                  </a:moveTo>
                  <a:lnTo>
                    <a:pt x="0" y="1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124199" y="3962400"/>
              <a:ext cx="2819400" cy="0"/>
            </a:xfrm>
            <a:custGeom>
              <a:avLst/>
              <a:gdLst/>
              <a:ahLst/>
              <a:cxnLst/>
              <a:rect l="l" t="t" r="r" b="b"/>
              <a:pathLst>
                <a:path w="2819400" h="0">
                  <a:moveTo>
                    <a:pt x="2819400" y="0"/>
                  </a:moveTo>
                  <a:lnTo>
                    <a:pt x="0" y="1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35940" y="1161796"/>
            <a:ext cx="79044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Task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1: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Connect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all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9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dots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only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straight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lines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The</a:t>
            </a:r>
            <a:r>
              <a:rPr dirty="0" spc="-200"/>
              <a:t> </a:t>
            </a:r>
            <a:r>
              <a:rPr dirty="0" spc="-114"/>
              <a:t>9-</a:t>
            </a:r>
            <a:r>
              <a:rPr dirty="0" spc="-70"/>
              <a:t>dot</a:t>
            </a:r>
            <a:r>
              <a:rPr dirty="0" spc="-195"/>
              <a:t> </a:t>
            </a:r>
            <a:r>
              <a:rPr dirty="0" spc="-95"/>
              <a:t>Problem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785360" y="2193057"/>
            <a:ext cx="4568190" cy="4474845"/>
            <a:chOff x="2785360" y="2193057"/>
            <a:chExt cx="4568190" cy="447484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5360" y="2193057"/>
              <a:ext cx="3496644" cy="356840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048000" y="2514599"/>
              <a:ext cx="4267200" cy="4114800"/>
            </a:xfrm>
            <a:custGeom>
              <a:avLst/>
              <a:gdLst/>
              <a:ahLst/>
              <a:cxnLst/>
              <a:rect l="l" t="t" r="r" b="b"/>
              <a:pathLst>
                <a:path w="4267200" h="4114800">
                  <a:moveTo>
                    <a:pt x="0" y="4114800"/>
                  </a:moveTo>
                  <a:lnTo>
                    <a:pt x="4267200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124200" y="2590800"/>
              <a:ext cx="4191000" cy="2819400"/>
            </a:xfrm>
            <a:custGeom>
              <a:avLst/>
              <a:gdLst/>
              <a:ahLst/>
              <a:cxnLst/>
              <a:rect l="l" t="t" r="r" b="b"/>
              <a:pathLst>
                <a:path w="4191000" h="2819400">
                  <a:moveTo>
                    <a:pt x="0" y="0"/>
                  </a:moveTo>
                  <a:lnTo>
                    <a:pt x="2819400" y="2819400"/>
                  </a:lnTo>
                </a:path>
                <a:path w="4191000" h="2819400">
                  <a:moveTo>
                    <a:pt x="0" y="0"/>
                  </a:moveTo>
                  <a:lnTo>
                    <a:pt x="4191000" y="7620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048000" y="2590799"/>
              <a:ext cx="76200" cy="4038600"/>
            </a:xfrm>
            <a:custGeom>
              <a:avLst/>
              <a:gdLst/>
              <a:ahLst/>
              <a:cxnLst/>
              <a:rect l="l" t="t" r="r" b="b"/>
              <a:pathLst>
                <a:path w="76200" h="4038600">
                  <a:moveTo>
                    <a:pt x="0" y="4038600"/>
                  </a:moveTo>
                  <a:lnTo>
                    <a:pt x="76200" y="0"/>
                  </a:lnTo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35940" y="1161796"/>
            <a:ext cx="744918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Task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2: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Connect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all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9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dots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4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straight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3470"/>
                </a:solidFill>
                <a:latin typeface="Arial"/>
                <a:cs typeface="Arial"/>
              </a:rPr>
              <a:t>lines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The</a:t>
            </a:r>
            <a:r>
              <a:rPr dirty="0" spc="-200"/>
              <a:t> </a:t>
            </a:r>
            <a:r>
              <a:rPr dirty="0" spc="-114"/>
              <a:t>9-</a:t>
            </a:r>
            <a:r>
              <a:rPr dirty="0" spc="-70"/>
              <a:t>dot</a:t>
            </a:r>
            <a:r>
              <a:rPr dirty="0" spc="-195"/>
              <a:t> </a:t>
            </a:r>
            <a:r>
              <a:rPr dirty="0" spc="-95"/>
              <a:t>Problem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981200" y="1676400"/>
            <a:ext cx="5029200" cy="5118100"/>
            <a:chOff x="1981200" y="1676400"/>
            <a:chExt cx="5029200" cy="51181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5360" y="2193057"/>
              <a:ext cx="3496644" cy="356840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1752600"/>
              <a:ext cx="5029200" cy="482803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8572" y="1676400"/>
              <a:ext cx="3546027" cy="5118099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535940" y="1161796"/>
            <a:ext cx="72707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Task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4:</a:t>
            </a:r>
            <a:r>
              <a:rPr dirty="0" sz="2800" spc="-5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Connect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all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9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dots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using</a:t>
            </a:r>
            <a:r>
              <a:rPr dirty="0" sz="2800" spc="-4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1</a:t>
            </a:r>
            <a:r>
              <a:rPr dirty="0" sz="2800" spc="-40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3470"/>
                </a:solidFill>
                <a:latin typeface="Arial"/>
                <a:cs typeface="Arial"/>
              </a:rPr>
              <a:t>straight</a:t>
            </a:r>
            <a:r>
              <a:rPr dirty="0" sz="2800" spc="-55">
                <a:solidFill>
                  <a:srgbClr val="003470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003470"/>
                </a:solidFill>
                <a:latin typeface="Arial"/>
                <a:cs typeface="Arial"/>
              </a:rPr>
              <a:t>line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23163"/>
            <a:ext cx="473646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0"/>
              <a:t>Mental</a:t>
            </a:r>
            <a:r>
              <a:rPr dirty="0" spc="-200"/>
              <a:t> </a:t>
            </a:r>
            <a:r>
              <a:rPr dirty="0" spc="-90"/>
              <a:t>Models:</a:t>
            </a:r>
            <a:r>
              <a:rPr dirty="0" spc="-195"/>
              <a:t> </a:t>
            </a:r>
            <a:r>
              <a:rPr dirty="0"/>
              <a:t>a</a:t>
            </a:r>
            <a:r>
              <a:rPr dirty="0" spc="-195"/>
              <a:t> </a:t>
            </a:r>
            <a:r>
              <a:rPr dirty="0" spc="-90"/>
              <a:t>Sketch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152400" y="1523999"/>
            <a:ext cx="8970645" cy="5187950"/>
            <a:chOff x="152400" y="1523999"/>
            <a:chExt cx="8970645" cy="51879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00" y="1523999"/>
              <a:ext cx="5388863" cy="51876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875144"/>
              <a:ext cx="6019800" cy="395774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6727" y="4998719"/>
              <a:ext cx="1889760" cy="160324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801673" y="5025125"/>
              <a:ext cx="1801495" cy="1515110"/>
            </a:xfrm>
            <a:custGeom>
              <a:avLst/>
              <a:gdLst/>
              <a:ahLst/>
              <a:cxnLst/>
              <a:rect l="l" t="t" r="r" b="b"/>
              <a:pathLst>
                <a:path w="1801495" h="1515109">
                  <a:moveTo>
                    <a:pt x="301165" y="0"/>
                  </a:moveTo>
                  <a:lnTo>
                    <a:pt x="0" y="236058"/>
                  </a:lnTo>
                  <a:lnTo>
                    <a:pt x="115872" y="260681"/>
                  </a:lnTo>
                  <a:lnTo>
                    <a:pt x="112974" y="317780"/>
                  </a:lnTo>
                  <a:lnTo>
                    <a:pt x="111832" y="374343"/>
                  </a:lnTo>
                  <a:lnTo>
                    <a:pt x="112426" y="430308"/>
                  </a:lnTo>
                  <a:lnTo>
                    <a:pt x="114736" y="485609"/>
                  </a:lnTo>
                  <a:lnTo>
                    <a:pt x="118743" y="540184"/>
                  </a:lnTo>
                  <a:lnTo>
                    <a:pt x="124428" y="593967"/>
                  </a:lnTo>
                  <a:lnTo>
                    <a:pt x="131771" y="646895"/>
                  </a:lnTo>
                  <a:lnTo>
                    <a:pt x="140754" y="698904"/>
                  </a:lnTo>
                  <a:lnTo>
                    <a:pt x="151356" y="749930"/>
                  </a:lnTo>
                  <a:lnTo>
                    <a:pt x="163559" y="799908"/>
                  </a:lnTo>
                  <a:lnTo>
                    <a:pt x="177343" y="848774"/>
                  </a:lnTo>
                  <a:lnTo>
                    <a:pt x="192689" y="896466"/>
                  </a:lnTo>
                  <a:lnTo>
                    <a:pt x="209577" y="942917"/>
                  </a:lnTo>
                  <a:lnTo>
                    <a:pt x="227989" y="988065"/>
                  </a:lnTo>
                  <a:lnTo>
                    <a:pt x="247904" y="1031846"/>
                  </a:lnTo>
                  <a:lnTo>
                    <a:pt x="269304" y="1074194"/>
                  </a:lnTo>
                  <a:lnTo>
                    <a:pt x="292169" y="1115047"/>
                  </a:lnTo>
                  <a:lnTo>
                    <a:pt x="316481" y="1154340"/>
                  </a:lnTo>
                  <a:lnTo>
                    <a:pt x="342218" y="1192010"/>
                  </a:lnTo>
                  <a:lnTo>
                    <a:pt x="369363" y="1227991"/>
                  </a:lnTo>
                  <a:lnTo>
                    <a:pt x="397896" y="1262220"/>
                  </a:lnTo>
                  <a:lnTo>
                    <a:pt x="427798" y="1294634"/>
                  </a:lnTo>
                  <a:lnTo>
                    <a:pt x="459521" y="1325628"/>
                  </a:lnTo>
                  <a:lnTo>
                    <a:pt x="492101" y="1354218"/>
                  </a:lnTo>
                  <a:lnTo>
                    <a:pt x="525488" y="1380417"/>
                  </a:lnTo>
                  <a:lnTo>
                    <a:pt x="559629" y="1404239"/>
                  </a:lnTo>
                  <a:lnTo>
                    <a:pt x="594473" y="1425701"/>
                  </a:lnTo>
                  <a:lnTo>
                    <a:pt x="629969" y="1444816"/>
                  </a:lnTo>
                  <a:lnTo>
                    <a:pt x="666064" y="1461598"/>
                  </a:lnTo>
                  <a:lnTo>
                    <a:pt x="702708" y="1476063"/>
                  </a:lnTo>
                  <a:lnTo>
                    <a:pt x="739849" y="1488226"/>
                  </a:lnTo>
                  <a:lnTo>
                    <a:pt x="777435" y="1498100"/>
                  </a:lnTo>
                  <a:lnTo>
                    <a:pt x="815415" y="1505700"/>
                  </a:lnTo>
                  <a:lnTo>
                    <a:pt x="853737" y="1511042"/>
                  </a:lnTo>
                  <a:lnTo>
                    <a:pt x="892349" y="1514139"/>
                  </a:lnTo>
                  <a:lnTo>
                    <a:pt x="931201" y="1515006"/>
                  </a:lnTo>
                  <a:lnTo>
                    <a:pt x="970241" y="1513658"/>
                  </a:lnTo>
                  <a:lnTo>
                    <a:pt x="1009417" y="1510110"/>
                  </a:lnTo>
                  <a:lnTo>
                    <a:pt x="1048677" y="1504376"/>
                  </a:lnTo>
                  <a:lnTo>
                    <a:pt x="1087970" y="1496470"/>
                  </a:lnTo>
                  <a:lnTo>
                    <a:pt x="1127244" y="1486408"/>
                  </a:lnTo>
                  <a:lnTo>
                    <a:pt x="1166449" y="1474204"/>
                  </a:lnTo>
                  <a:lnTo>
                    <a:pt x="1205532" y="1459872"/>
                  </a:lnTo>
                  <a:lnTo>
                    <a:pt x="1244441" y="1443428"/>
                  </a:lnTo>
                  <a:lnTo>
                    <a:pt x="1283127" y="1424885"/>
                  </a:lnTo>
                  <a:lnTo>
                    <a:pt x="1321535" y="1404259"/>
                  </a:lnTo>
                  <a:lnTo>
                    <a:pt x="1359616" y="1381565"/>
                  </a:lnTo>
                  <a:lnTo>
                    <a:pt x="1397318" y="1356815"/>
                  </a:lnTo>
                  <a:lnTo>
                    <a:pt x="1434589" y="1330027"/>
                  </a:lnTo>
                  <a:lnTo>
                    <a:pt x="1471377" y="1301213"/>
                  </a:lnTo>
                  <a:lnTo>
                    <a:pt x="1507632" y="1270388"/>
                  </a:lnTo>
                  <a:lnTo>
                    <a:pt x="1543301" y="1237568"/>
                  </a:lnTo>
                  <a:lnTo>
                    <a:pt x="1578333" y="1202767"/>
                  </a:lnTo>
                  <a:lnTo>
                    <a:pt x="1612676" y="1165999"/>
                  </a:lnTo>
                  <a:lnTo>
                    <a:pt x="1646280" y="1127280"/>
                  </a:lnTo>
                  <a:lnTo>
                    <a:pt x="1679092" y="1086623"/>
                  </a:lnTo>
                  <a:lnTo>
                    <a:pt x="1711060" y="1044043"/>
                  </a:lnTo>
                  <a:lnTo>
                    <a:pt x="1742134" y="999555"/>
                  </a:lnTo>
                  <a:lnTo>
                    <a:pt x="1772262" y="953174"/>
                  </a:lnTo>
                  <a:lnTo>
                    <a:pt x="1801392" y="904914"/>
                  </a:lnTo>
                  <a:lnTo>
                    <a:pt x="1588721" y="685955"/>
                  </a:lnTo>
                  <a:lnTo>
                    <a:pt x="1561634" y="737961"/>
                  </a:lnTo>
                  <a:lnTo>
                    <a:pt x="1533139" y="787785"/>
                  </a:lnTo>
                  <a:lnTo>
                    <a:pt x="1503322" y="835348"/>
                  </a:lnTo>
                  <a:lnTo>
                    <a:pt x="1472270" y="880566"/>
                  </a:lnTo>
                  <a:lnTo>
                    <a:pt x="1440070" y="923358"/>
                  </a:lnTo>
                  <a:lnTo>
                    <a:pt x="1406807" y="963642"/>
                  </a:lnTo>
                  <a:lnTo>
                    <a:pt x="1372569" y="1001335"/>
                  </a:lnTo>
                  <a:lnTo>
                    <a:pt x="1337443" y="1036356"/>
                  </a:lnTo>
                  <a:lnTo>
                    <a:pt x="1301514" y="1068623"/>
                  </a:lnTo>
                  <a:lnTo>
                    <a:pt x="1264870" y="1098054"/>
                  </a:lnTo>
                  <a:lnTo>
                    <a:pt x="1227596" y="1124566"/>
                  </a:lnTo>
                  <a:lnTo>
                    <a:pt x="1189781" y="1148078"/>
                  </a:lnTo>
                  <a:lnTo>
                    <a:pt x="1151509" y="1168508"/>
                  </a:lnTo>
                  <a:lnTo>
                    <a:pt x="1112868" y="1185774"/>
                  </a:lnTo>
                  <a:lnTo>
                    <a:pt x="1073944" y="1199794"/>
                  </a:lnTo>
                  <a:lnTo>
                    <a:pt x="1034825" y="1210485"/>
                  </a:lnTo>
                  <a:lnTo>
                    <a:pt x="996393" y="1217676"/>
                  </a:lnTo>
                  <a:lnTo>
                    <a:pt x="921733" y="1222004"/>
                  </a:lnTo>
                  <a:lnTo>
                    <a:pt x="885611" y="1219291"/>
                  </a:lnTo>
                  <a:lnTo>
                    <a:pt x="816048" y="1204485"/>
                  </a:lnTo>
                  <a:lnTo>
                    <a:pt x="750414" y="1177673"/>
                  </a:lnTo>
                  <a:lnTo>
                    <a:pt x="689134" y="1139455"/>
                  </a:lnTo>
                  <a:lnTo>
                    <a:pt x="632634" y="1090432"/>
                  </a:lnTo>
                  <a:lnTo>
                    <a:pt x="606309" y="1062055"/>
                  </a:lnTo>
                  <a:lnTo>
                    <a:pt x="581339" y="1031202"/>
                  </a:lnTo>
                  <a:lnTo>
                    <a:pt x="557776" y="997947"/>
                  </a:lnTo>
                  <a:lnTo>
                    <a:pt x="535673" y="962366"/>
                  </a:lnTo>
                  <a:lnTo>
                    <a:pt x="515084" y="924533"/>
                  </a:lnTo>
                  <a:lnTo>
                    <a:pt x="496062" y="884523"/>
                  </a:lnTo>
                  <a:lnTo>
                    <a:pt x="478659" y="842412"/>
                  </a:lnTo>
                  <a:lnTo>
                    <a:pt x="462930" y="798274"/>
                  </a:lnTo>
                  <a:lnTo>
                    <a:pt x="448927" y="752184"/>
                  </a:lnTo>
                  <a:lnTo>
                    <a:pt x="436703" y="704218"/>
                  </a:lnTo>
                  <a:lnTo>
                    <a:pt x="426312" y="654450"/>
                  </a:lnTo>
                  <a:lnTo>
                    <a:pt x="417806" y="602956"/>
                  </a:lnTo>
                  <a:lnTo>
                    <a:pt x="411239" y="549810"/>
                  </a:lnTo>
                  <a:lnTo>
                    <a:pt x="406664" y="495087"/>
                  </a:lnTo>
                  <a:lnTo>
                    <a:pt x="404133" y="438862"/>
                  </a:lnTo>
                  <a:lnTo>
                    <a:pt x="403701" y="381211"/>
                  </a:lnTo>
                  <a:lnTo>
                    <a:pt x="405420" y="322207"/>
                  </a:lnTo>
                  <a:lnTo>
                    <a:pt x="521336" y="346836"/>
                  </a:lnTo>
                  <a:lnTo>
                    <a:pt x="30116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801673" y="5025126"/>
              <a:ext cx="1801495" cy="1515110"/>
            </a:xfrm>
            <a:custGeom>
              <a:avLst/>
              <a:gdLst/>
              <a:ahLst/>
              <a:cxnLst/>
              <a:rect l="l" t="t" r="r" b="b"/>
              <a:pathLst>
                <a:path w="1801495" h="1515109">
                  <a:moveTo>
                    <a:pt x="1801392" y="904914"/>
                  </a:moveTo>
                  <a:lnTo>
                    <a:pt x="1772262" y="953174"/>
                  </a:lnTo>
                  <a:lnTo>
                    <a:pt x="1742134" y="999555"/>
                  </a:lnTo>
                  <a:lnTo>
                    <a:pt x="1711061" y="1044042"/>
                  </a:lnTo>
                  <a:lnTo>
                    <a:pt x="1679092" y="1086622"/>
                  </a:lnTo>
                  <a:lnTo>
                    <a:pt x="1646280" y="1127279"/>
                  </a:lnTo>
                  <a:lnTo>
                    <a:pt x="1612677" y="1165999"/>
                  </a:lnTo>
                  <a:lnTo>
                    <a:pt x="1578333" y="1202767"/>
                  </a:lnTo>
                  <a:lnTo>
                    <a:pt x="1543301" y="1237568"/>
                  </a:lnTo>
                  <a:lnTo>
                    <a:pt x="1507632" y="1270388"/>
                  </a:lnTo>
                  <a:lnTo>
                    <a:pt x="1471378" y="1301212"/>
                  </a:lnTo>
                  <a:lnTo>
                    <a:pt x="1434589" y="1330026"/>
                  </a:lnTo>
                  <a:lnTo>
                    <a:pt x="1397319" y="1356815"/>
                  </a:lnTo>
                  <a:lnTo>
                    <a:pt x="1359617" y="1381564"/>
                  </a:lnTo>
                  <a:lnTo>
                    <a:pt x="1321536" y="1404259"/>
                  </a:lnTo>
                  <a:lnTo>
                    <a:pt x="1283127" y="1424885"/>
                  </a:lnTo>
                  <a:lnTo>
                    <a:pt x="1244442" y="1443427"/>
                  </a:lnTo>
                  <a:lnTo>
                    <a:pt x="1205532" y="1459872"/>
                  </a:lnTo>
                  <a:lnTo>
                    <a:pt x="1166449" y="1474203"/>
                  </a:lnTo>
                  <a:lnTo>
                    <a:pt x="1127245" y="1486407"/>
                  </a:lnTo>
                  <a:lnTo>
                    <a:pt x="1087970" y="1496470"/>
                  </a:lnTo>
                  <a:lnTo>
                    <a:pt x="1048677" y="1504375"/>
                  </a:lnTo>
                  <a:lnTo>
                    <a:pt x="1009417" y="1510109"/>
                  </a:lnTo>
                  <a:lnTo>
                    <a:pt x="970241" y="1513658"/>
                  </a:lnTo>
                  <a:lnTo>
                    <a:pt x="931202" y="1515006"/>
                  </a:lnTo>
                  <a:lnTo>
                    <a:pt x="892350" y="1514138"/>
                  </a:lnTo>
                  <a:lnTo>
                    <a:pt x="853737" y="1511041"/>
                  </a:lnTo>
                  <a:lnTo>
                    <a:pt x="815415" y="1505700"/>
                  </a:lnTo>
                  <a:lnTo>
                    <a:pt x="777435" y="1498099"/>
                  </a:lnTo>
                  <a:lnTo>
                    <a:pt x="739849" y="1488225"/>
                  </a:lnTo>
                  <a:lnTo>
                    <a:pt x="702708" y="1476063"/>
                  </a:lnTo>
                  <a:lnTo>
                    <a:pt x="666064" y="1461598"/>
                  </a:lnTo>
                  <a:lnTo>
                    <a:pt x="629969" y="1444815"/>
                  </a:lnTo>
                  <a:lnTo>
                    <a:pt x="594473" y="1425700"/>
                  </a:lnTo>
                  <a:lnTo>
                    <a:pt x="559629" y="1404239"/>
                  </a:lnTo>
                  <a:lnTo>
                    <a:pt x="525488" y="1380416"/>
                  </a:lnTo>
                  <a:lnTo>
                    <a:pt x="492101" y="1354217"/>
                  </a:lnTo>
                  <a:lnTo>
                    <a:pt x="459521" y="1325628"/>
                  </a:lnTo>
                  <a:lnTo>
                    <a:pt x="427798" y="1294633"/>
                  </a:lnTo>
                  <a:lnTo>
                    <a:pt x="397896" y="1262220"/>
                  </a:lnTo>
                  <a:lnTo>
                    <a:pt x="369363" y="1227990"/>
                  </a:lnTo>
                  <a:lnTo>
                    <a:pt x="342218" y="1192009"/>
                  </a:lnTo>
                  <a:lnTo>
                    <a:pt x="316481" y="1154340"/>
                  </a:lnTo>
                  <a:lnTo>
                    <a:pt x="292169" y="1115047"/>
                  </a:lnTo>
                  <a:lnTo>
                    <a:pt x="269304" y="1074194"/>
                  </a:lnTo>
                  <a:lnTo>
                    <a:pt x="247904" y="1031845"/>
                  </a:lnTo>
                  <a:lnTo>
                    <a:pt x="227989" y="988065"/>
                  </a:lnTo>
                  <a:lnTo>
                    <a:pt x="209577" y="942917"/>
                  </a:lnTo>
                  <a:lnTo>
                    <a:pt x="192689" y="896465"/>
                  </a:lnTo>
                  <a:lnTo>
                    <a:pt x="177343" y="848774"/>
                  </a:lnTo>
                  <a:lnTo>
                    <a:pt x="163559" y="799907"/>
                  </a:lnTo>
                  <a:lnTo>
                    <a:pt x="151356" y="749929"/>
                  </a:lnTo>
                  <a:lnTo>
                    <a:pt x="140754" y="698903"/>
                  </a:lnTo>
                  <a:lnTo>
                    <a:pt x="131771" y="646895"/>
                  </a:lnTo>
                  <a:lnTo>
                    <a:pt x="124428" y="593967"/>
                  </a:lnTo>
                  <a:lnTo>
                    <a:pt x="118743" y="540183"/>
                  </a:lnTo>
                  <a:lnTo>
                    <a:pt x="114736" y="485609"/>
                  </a:lnTo>
                  <a:lnTo>
                    <a:pt x="112426" y="430307"/>
                  </a:lnTo>
                  <a:lnTo>
                    <a:pt x="111832" y="374342"/>
                  </a:lnTo>
                  <a:lnTo>
                    <a:pt x="112974" y="317779"/>
                  </a:lnTo>
                  <a:lnTo>
                    <a:pt x="115872" y="260680"/>
                  </a:lnTo>
                  <a:lnTo>
                    <a:pt x="0" y="236059"/>
                  </a:lnTo>
                  <a:lnTo>
                    <a:pt x="301165" y="0"/>
                  </a:lnTo>
                  <a:lnTo>
                    <a:pt x="521336" y="346837"/>
                  </a:lnTo>
                  <a:lnTo>
                    <a:pt x="405421" y="322207"/>
                  </a:lnTo>
                  <a:lnTo>
                    <a:pt x="403702" y="381210"/>
                  </a:lnTo>
                  <a:lnTo>
                    <a:pt x="404134" y="438861"/>
                  </a:lnTo>
                  <a:lnTo>
                    <a:pt x="406664" y="495086"/>
                  </a:lnTo>
                  <a:lnTo>
                    <a:pt x="411239" y="549809"/>
                  </a:lnTo>
                  <a:lnTo>
                    <a:pt x="417806" y="602955"/>
                  </a:lnTo>
                  <a:lnTo>
                    <a:pt x="426312" y="654450"/>
                  </a:lnTo>
                  <a:lnTo>
                    <a:pt x="436703" y="704218"/>
                  </a:lnTo>
                  <a:lnTo>
                    <a:pt x="448927" y="752184"/>
                  </a:lnTo>
                  <a:lnTo>
                    <a:pt x="462930" y="798273"/>
                  </a:lnTo>
                  <a:lnTo>
                    <a:pt x="478659" y="842411"/>
                  </a:lnTo>
                  <a:lnTo>
                    <a:pt x="496062" y="884522"/>
                  </a:lnTo>
                  <a:lnTo>
                    <a:pt x="515084" y="924532"/>
                  </a:lnTo>
                  <a:lnTo>
                    <a:pt x="535673" y="962365"/>
                  </a:lnTo>
                  <a:lnTo>
                    <a:pt x="557776" y="997946"/>
                  </a:lnTo>
                  <a:lnTo>
                    <a:pt x="581339" y="1031201"/>
                  </a:lnTo>
                  <a:lnTo>
                    <a:pt x="606310" y="1062054"/>
                  </a:lnTo>
                  <a:lnTo>
                    <a:pt x="632634" y="1090431"/>
                  </a:lnTo>
                  <a:lnTo>
                    <a:pt x="689134" y="1139455"/>
                  </a:lnTo>
                  <a:lnTo>
                    <a:pt x="750414" y="1177672"/>
                  </a:lnTo>
                  <a:lnTo>
                    <a:pt x="816048" y="1204484"/>
                  </a:lnTo>
                  <a:lnTo>
                    <a:pt x="885611" y="1219290"/>
                  </a:lnTo>
                  <a:lnTo>
                    <a:pt x="921733" y="1222003"/>
                  </a:lnTo>
                  <a:lnTo>
                    <a:pt x="958678" y="1221490"/>
                  </a:lnTo>
                  <a:lnTo>
                    <a:pt x="1034824" y="1210484"/>
                  </a:lnTo>
                  <a:lnTo>
                    <a:pt x="1073944" y="1199793"/>
                  </a:lnTo>
                  <a:lnTo>
                    <a:pt x="1112868" y="1185774"/>
                  </a:lnTo>
                  <a:lnTo>
                    <a:pt x="1151509" y="1168508"/>
                  </a:lnTo>
                  <a:lnTo>
                    <a:pt x="1189781" y="1148078"/>
                  </a:lnTo>
                  <a:lnTo>
                    <a:pt x="1227596" y="1124566"/>
                  </a:lnTo>
                  <a:lnTo>
                    <a:pt x="1264870" y="1098053"/>
                  </a:lnTo>
                  <a:lnTo>
                    <a:pt x="1301514" y="1068623"/>
                  </a:lnTo>
                  <a:lnTo>
                    <a:pt x="1337443" y="1036356"/>
                  </a:lnTo>
                  <a:lnTo>
                    <a:pt x="1372569" y="1001335"/>
                  </a:lnTo>
                  <a:lnTo>
                    <a:pt x="1406807" y="963641"/>
                  </a:lnTo>
                  <a:lnTo>
                    <a:pt x="1440070" y="923358"/>
                  </a:lnTo>
                  <a:lnTo>
                    <a:pt x="1472270" y="880566"/>
                  </a:lnTo>
                  <a:lnTo>
                    <a:pt x="1503322" y="835347"/>
                  </a:lnTo>
                  <a:lnTo>
                    <a:pt x="1533139" y="787785"/>
                  </a:lnTo>
                  <a:lnTo>
                    <a:pt x="1561634" y="737960"/>
                  </a:lnTo>
                  <a:lnTo>
                    <a:pt x="1588721" y="685955"/>
                  </a:lnTo>
                  <a:lnTo>
                    <a:pt x="1801392" y="904914"/>
                  </a:lnTo>
                  <a:close/>
                </a:path>
              </a:pathLst>
            </a:custGeom>
            <a:ln w="9524">
              <a:solidFill>
                <a:srgbClr val="93A2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9293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2024-08-19T20:19:44Z</dcterms:created>
  <dcterms:modified xsi:type="dcterms:W3CDTF">2024-08-19T20:19:44Z</dcterms:modified>
</cp:coreProperties>
</file>